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17.xml" ContentType="application/vnd.openxmlformats-officedocument.presentationml.slideMaster+xml"/>
  <Override PartName="/ppt/slideMasters/slideMaster5.xml" ContentType="application/vnd.openxmlformats-officedocument.presentationml.slideMaster+xml"/>
  <Override PartName="/ppt/slideMasters/slideMaster16.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jpeg" ContentType="image/jpeg"/>
  <Override PartName="/ppt/media/image5.png" ContentType="image/png"/>
  <Override PartName="/ppt/media/image6.jpeg" ContentType="image/jpeg"/>
  <Override PartName="/ppt/media/image7.png" ContentType="image/png"/>
  <Override PartName="/ppt/media/image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s/_rels/slide7.xml.rels" ContentType="application/vnd.openxmlformats-package.relationships+xml"/>
  <Override PartName="/ppt/slides/_rels/slide24.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1.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s/slide36.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notesSlides/_rels/notesSlide26.xml.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25.xml.rels" ContentType="application/vnd.openxmlformats-package.relationships+xml"/>
  <Override PartName="/ppt/notesSlides/_rels/notesSlide13.xml.rels" ContentType="application/vnd.openxmlformats-package.relationships+xml"/>
  <Override PartName="/ppt/notesSlides/notesSlide13.xml" ContentType="application/vnd.openxmlformats-officedocument.presentationml.notesSlide+xml"/>
  <Override PartName="/ppt/notesSlides/notesSlide25.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notesMaster" Target="notesMasters/notesMaster1.xml"/><Relationship Id="rId20" Type="http://schemas.openxmlformats.org/officeDocument/2006/relationships/slide" Target="slides/slide1.xml"/><Relationship Id="rId21" Type="http://schemas.openxmlformats.org/officeDocument/2006/relationships/slide" Target="slides/slide2.xml"/><Relationship Id="rId22" Type="http://schemas.openxmlformats.org/officeDocument/2006/relationships/slide" Target="slides/slide3.xml"/><Relationship Id="rId23" Type="http://schemas.openxmlformats.org/officeDocument/2006/relationships/slide" Target="slides/slide4.xml"/><Relationship Id="rId24" Type="http://schemas.openxmlformats.org/officeDocument/2006/relationships/slide" Target="slides/slide5.xml"/><Relationship Id="rId25" Type="http://schemas.openxmlformats.org/officeDocument/2006/relationships/slide" Target="slides/slide6.xml"/><Relationship Id="rId26" Type="http://schemas.openxmlformats.org/officeDocument/2006/relationships/slide" Target="slides/slide7.xml"/><Relationship Id="rId27" Type="http://schemas.openxmlformats.org/officeDocument/2006/relationships/slide" Target="slides/slide8.xml"/><Relationship Id="rId28" Type="http://schemas.openxmlformats.org/officeDocument/2006/relationships/slide" Target="slides/slide9.xml"/><Relationship Id="rId29" Type="http://schemas.openxmlformats.org/officeDocument/2006/relationships/slide" Target="slides/slide10.xml"/><Relationship Id="rId30" Type="http://schemas.openxmlformats.org/officeDocument/2006/relationships/slide" Target="slides/slide11.xml"/><Relationship Id="rId31" Type="http://schemas.openxmlformats.org/officeDocument/2006/relationships/slide" Target="slides/slide12.xml"/><Relationship Id="rId32" Type="http://schemas.openxmlformats.org/officeDocument/2006/relationships/slide" Target="slides/slide13.xml"/><Relationship Id="rId33" Type="http://schemas.openxmlformats.org/officeDocument/2006/relationships/slide" Target="slides/slide14.xml"/><Relationship Id="rId34" Type="http://schemas.openxmlformats.org/officeDocument/2006/relationships/slide" Target="slides/slide15.xml"/><Relationship Id="rId35" Type="http://schemas.openxmlformats.org/officeDocument/2006/relationships/slide" Target="slides/slide16.xml"/><Relationship Id="rId36" Type="http://schemas.openxmlformats.org/officeDocument/2006/relationships/slide" Target="slides/slide17.xml"/><Relationship Id="rId37" Type="http://schemas.openxmlformats.org/officeDocument/2006/relationships/slide" Target="slides/slide18.xml"/><Relationship Id="rId38" Type="http://schemas.openxmlformats.org/officeDocument/2006/relationships/slide" Target="slides/slide19.xml"/><Relationship Id="rId39" Type="http://schemas.openxmlformats.org/officeDocument/2006/relationships/slide" Target="slides/slide20.xml"/><Relationship Id="rId40" Type="http://schemas.openxmlformats.org/officeDocument/2006/relationships/slide" Target="slides/slide21.xml"/><Relationship Id="rId41" Type="http://schemas.openxmlformats.org/officeDocument/2006/relationships/slide" Target="slides/slide22.xml"/><Relationship Id="rId42" Type="http://schemas.openxmlformats.org/officeDocument/2006/relationships/slide" Target="slides/slide23.xml"/><Relationship Id="rId43" Type="http://schemas.openxmlformats.org/officeDocument/2006/relationships/slide" Target="slides/slide24.xml"/><Relationship Id="rId44" Type="http://schemas.openxmlformats.org/officeDocument/2006/relationships/slide" Target="slides/slide25.xml"/><Relationship Id="rId45" Type="http://schemas.openxmlformats.org/officeDocument/2006/relationships/slide" Target="slides/slide26.xml"/><Relationship Id="rId46" Type="http://schemas.openxmlformats.org/officeDocument/2006/relationships/slide" Target="slides/slide27.xml"/><Relationship Id="rId47" Type="http://schemas.openxmlformats.org/officeDocument/2006/relationships/slide" Target="slides/slide28.xml"/><Relationship Id="rId48" Type="http://schemas.openxmlformats.org/officeDocument/2006/relationships/slide" Target="slides/slide29.xml"/><Relationship Id="rId49" Type="http://schemas.openxmlformats.org/officeDocument/2006/relationships/slide" Target="slides/slide30.xml"/><Relationship Id="rId50" Type="http://schemas.openxmlformats.org/officeDocument/2006/relationships/slide" Target="slides/slide31.xml"/><Relationship Id="rId51" Type="http://schemas.openxmlformats.org/officeDocument/2006/relationships/slide" Target="slides/slide32.xml"/><Relationship Id="rId52" Type="http://schemas.openxmlformats.org/officeDocument/2006/relationships/slide" Target="slides/slide33.xml"/><Relationship Id="rId53" Type="http://schemas.openxmlformats.org/officeDocument/2006/relationships/slide" Target="slides/slide34.xml"/><Relationship Id="rId54" Type="http://schemas.openxmlformats.org/officeDocument/2006/relationships/slide" Target="slides/slide35.xml"/><Relationship Id="rId55" Type="http://schemas.openxmlformats.org/officeDocument/2006/relationships/slide" Target="slides/slide36.xml"/><Relationship Id="rId5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GB" sz="1400" spc="-1" strike="noStrike">
                <a:solidFill>
                  <a:srgbClr val="000000"/>
                </a:solidFill>
                <a:latin typeface="Arial"/>
              </a:rPr>
              <a:t>Click to move the slide</a:t>
            </a:r>
            <a:endParaRPr b="0" lang="en-GB" sz="1400" spc="-1" strike="noStrike">
              <a:solidFill>
                <a:srgbClr val="000000"/>
              </a:solidFill>
              <a:latin typeface="Arial"/>
            </a:endParaRPr>
          </a:p>
        </p:txBody>
      </p:sp>
      <p:sp>
        <p:nvSpPr>
          <p:cNvPr id="12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12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124" name="PlaceHolder 4"/>
          <p:cNvSpPr>
            <a:spLocks noGrp="1"/>
          </p:cNvSpPr>
          <p:nvPr>
            <p:ph type="dt" idx="52"/>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25" name="PlaceHolder 5"/>
          <p:cNvSpPr>
            <a:spLocks noGrp="1"/>
          </p:cNvSpPr>
          <p:nvPr>
            <p:ph type="ftr" idx="53"/>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26" name="PlaceHolder 6"/>
          <p:cNvSpPr>
            <a:spLocks noGrp="1"/>
          </p:cNvSpPr>
          <p:nvPr>
            <p:ph type="sldNum" idx="54"/>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78F4544A-9B2C-4CB2-8B96-BE6CE3287182}"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685800" y="1143000"/>
            <a:ext cx="5486040" cy="3085920"/>
          </a:xfrm>
          <a:prstGeom prst="rect">
            <a:avLst/>
          </a:prstGeom>
          <a:ln w="0">
            <a:noFill/>
          </a:ln>
        </p:spPr>
      </p:sp>
      <p:sp>
        <p:nvSpPr>
          <p:cNvPr id="20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GB" sz="1200" spc="-1" strike="noStrike">
              <a:solidFill>
                <a:schemeClr val="dk1"/>
              </a:solidFill>
              <a:latin typeface="Arial"/>
              <a:ea typeface="Arial"/>
            </a:endParaRPr>
          </a:p>
        </p:txBody>
      </p:sp>
      <p:sp>
        <p:nvSpPr>
          <p:cNvPr id="206" name="PlaceHolder 3"/>
          <p:cNvSpPr>
            <a:spLocks noGrp="1"/>
          </p:cNvSpPr>
          <p:nvPr>
            <p:ph type="sldNum" idx="5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CC1E0A94-3CB7-4865-B706-128DCC147D0C}"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sldImg"/>
          </p:nvPr>
        </p:nvSpPr>
        <p:spPr>
          <a:xfrm>
            <a:off x="685800" y="1143000"/>
            <a:ext cx="5486040" cy="3085920"/>
          </a:xfrm>
          <a:prstGeom prst="rect">
            <a:avLst/>
          </a:prstGeom>
          <a:ln w="0">
            <a:noFill/>
          </a:ln>
        </p:spPr>
      </p:sp>
      <p:sp>
        <p:nvSpPr>
          <p:cNvPr id="20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1200" spc="-1" strike="noStrike">
                <a:solidFill>
                  <a:schemeClr val="dk1"/>
                </a:solidFill>
                <a:latin typeface="Arial"/>
                <a:ea typeface="Arial"/>
              </a:rPr>
              <a:t>53 DNS</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88 Kerberos</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123 W32Time</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135 RPC Endpoint Mapper</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137/138 NetBios (Not needed since 2012)</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139 NetBios (Not needed anymore since 2012)</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389 LDAP</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445 SMB</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464 Kerberos Password Change</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636 LDAPs</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9399 Active Directory Web Services</a:t>
            </a:r>
            <a:endParaRPr b="0" lang="en-GB" sz="1200" spc="-1" strike="noStrike">
              <a:solidFill>
                <a:srgbClr val="000000"/>
              </a:solidFill>
              <a:latin typeface="Arial"/>
            </a:endParaRPr>
          </a:p>
        </p:txBody>
      </p:sp>
      <p:sp>
        <p:nvSpPr>
          <p:cNvPr id="209" name="PlaceHolder 3"/>
          <p:cNvSpPr>
            <a:spLocks noGrp="1"/>
          </p:cNvSpPr>
          <p:nvPr>
            <p:ph type="sldNum" idx="5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BA38CDC6-0D70-467E-9824-FB4E03DFF060}"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685800" y="1143000"/>
            <a:ext cx="5486040" cy="3085920"/>
          </a:xfrm>
          <a:prstGeom prst="rect">
            <a:avLst/>
          </a:prstGeom>
          <a:ln w="0">
            <a:noFill/>
          </a:ln>
        </p:spPr>
      </p:sp>
      <p:sp>
        <p:nvSpPr>
          <p:cNvPr id="21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1200" spc="-1" strike="noStrike">
                <a:solidFill>
                  <a:schemeClr val="dk1"/>
                </a:solidFill>
                <a:latin typeface="Arial"/>
                <a:ea typeface="Arial"/>
              </a:rPr>
              <a:t>53 DNS</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88 Kerberos</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123 W32Time</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135 RPC Endpoint Mapper</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137/138 NetBios (Not needed since 2012)</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139 NetBios (Not needed anymore since 2012)</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389 LDAP</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445 SMB</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464 Kerberos Password Change</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636 LDAPs</a:t>
            </a:r>
            <a:endParaRPr b="0" lang="en-GB" sz="1200" spc="-1" strike="noStrike">
              <a:solidFill>
                <a:srgbClr val="000000"/>
              </a:solidFill>
              <a:latin typeface="Arial"/>
            </a:endParaRPr>
          </a:p>
          <a:p>
            <a:pPr indent="0">
              <a:lnSpc>
                <a:spcPct val="100000"/>
              </a:lnSpc>
              <a:buNone/>
              <a:tabLst>
                <a:tab algn="l" pos="0"/>
              </a:tabLst>
            </a:pPr>
            <a:r>
              <a:rPr b="0" lang="en-GB" sz="1200" spc="-1" strike="noStrike">
                <a:solidFill>
                  <a:schemeClr val="dk1"/>
                </a:solidFill>
                <a:latin typeface="Arial"/>
                <a:ea typeface="Arial"/>
              </a:rPr>
              <a:t>9399 Active Directory Web Services</a:t>
            </a:r>
            <a:endParaRPr b="0" lang="en-GB" sz="1200" spc="-1" strike="noStrike">
              <a:solidFill>
                <a:srgbClr val="000000"/>
              </a:solidFill>
              <a:latin typeface="Arial"/>
            </a:endParaRPr>
          </a:p>
          <a:p>
            <a:pPr indent="0">
              <a:lnSpc>
                <a:spcPct val="100000"/>
              </a:lnSpc>
              <a:buNone/>
              <a:tabLst>
                <a:tab algn="l" pos="0"/>
              </a:tabLst>
            </a:pPr>
            <a:endParaRPr b="0" lang="en-GB" sz="1200" spc="-1" strike="noStrike">
              <a:solidFill>
                <a:srgbClr val="000000"/>
              </a:solidFill>
              <a:latin typeface="Arial"/>
            </a:endParaRPr>
          </a:p>
        </p:txBody>
      </p:sp>
      <p:sp>
        <p:nvSpPr>
          <p:cNvPr id="212" name="PlaceHolder 3"/>
          <p:cNvSpPr>
            <a:spLocks noGrp="1"/>
          </p:cNvSpPr>
          <p:nvPr>
            <p:ph type="sldNum" idx="5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A0DA04EE-3073-4552-9367-BE42C702481D}"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body"/>
          </p:nvPr>
        </p:nvSpPr>
        <p:spPr>
          <a:xfrm>
            <a:off x="685800" y="4400640"/>
            <a:ext cx="5486040" cy="3600360"/>
          </a:xfrm>
          <a:prstGeom prst="rect">
            <a:avLst/>
          </a:prstGeom>
          <a:noFill/>
          <a:ln w="0">
            <a:noFill/>
          </a:ln>
        </p:spPr>
        <p:txBody>
          <a:bodyPr lIns="91440" rIns="91440" tIns="45720" bIns="45720" anchor="t">
            <a:noAutofit/>
          </a:bodyPr>
          <a:p>
            <a:pPr indent="0">
              <a:lnSpc>
                <a:spcPct val="100000"/>
              </a:lnSpc>
              <a:buNone/>
              <a:tabLst>
                <a:tab algn="l" pos="0"/>
              </a:tabLst>
            </a:pPr>
            <a:r>
              <a:rPr b="0" lang="en-GB" sz="1200" spc="-1" strike="noStrike">
                <a:solidFill>
                  <a:schemeClr val="dk1"/>
                </a:solidFill>
                <a:latin typeface="Arial"/>
                <a:ea typeface="Arial"/>
              </a:rPr>
              <a:t>User must be a domain user and will only get basic data without special permissions</a:t>
            </a:r>
            <a:endParaRPr b="0" lang="en-GB" sz="1200" spc="-1" strike="noStrike">
              <a:solidFill>
                <a:srgbClr val="000000"/>
              </a:solidFill>
              <a:latin typeface="Arial"/>
            </a:endParaRPr>
          </a:p>
        </p:txBody>
      </p:sp>
      <p:sp>
        <p:nvSpPr>
          <p:cNvPr id="214" name="PlaceHolder 2"/>
          <p:cNvSpPr>
            <a:spLocks noGrp="1"/>
          </p:cNvSpPr>
          <p:nvPr>
            <p:ph type="sldImg"/>
          </p:nvPr>
        </p:nvSpPr>
        <p:spPr>
          <a:xfrm>
            <a:off x="685800" y="1143000"/>
            <a:ext cx="5486040" cy="3085920"/>
          </a:xfrm>
          <a:prstGeom prst="rect">
            <a:avLst/>
          </a:prstGeom>
          <a:ln w="0">
            <a:noFill/>
          </a:ln>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body"/>
          </p:nvPr>
        </p:nvSpPr>
        <p:spPr>
          <a:xfrm>
            <a:off x="685800" y="4400640"/>
            <a:ext cx="5486040" cy="3600360"/>
          </a:xfrm>
          <a:prstGeom prst="rect">
            <a:avLst/>
          </a:prstGeom>
          <a:noFill/>
          <a:ln w="0">
            <a:noFill/>
          </a:ln>
        </p:spPr>
        <p:txBody>
          <a:bodyPr lIns="91440" rIns="91440" tIns="45720" bIns="45720" anchor="t">
            <a:noAutofit/>
          </a:bodyPr>
          <a:p>
            <a:pPr indent="0">
              <a:lnSpc>
                <a:spcPct val="100000"/>
              </a:lnSpc>
              <a:buNone/>
              <a:tabLst>
                <a:tab algn="l" pos="0"/>
              </a:tabLst>
            </a:pPr>
            <a:r>
              <a:rPr b="0" lang="en-GB" sz="1200" spc="-1" strike="noStrike">
                <a:solidFill>
                  <a:schemeClr val="dk1"/>
                </a:solidFill>
                <a:latin typeface="Arial"/>
                <a:ea typeface="Arial"/>
              </a:rPr>
              <a:t>Example of machine with FQDN - comp1.dmuhackers.loc</a:t>
            </a:r>
            <a:endParaRPr b="0" lang="en-GB" sz="1200" spc="-1" strike="noStrike">
              <a:solidFill>
                <a:srgbClr val="000000"/>
              </a:solidFill>
              <a:latin typeface="Arial"/>
            </a:endParaRPr>
          </a:p>
          <a:p>
            <a:pPr indent="0">
              <a:lnSpc>
                <a:spcPct val="100000"/>
              </a:lnSpc>
              <a:buNone/>
              <a:tabLst>
                <a:tab algn="l" pos="0"/>
              </a:tabLst>
            </a:pPr>
            <a:endParaRPr b="0" lang="en-GB" sz="1200" spc="-1" strike="noStrike">
              <a:solidFill>
                <a:srgbClr val="000000"/>
              </a:solidFill>
              <a:latin typeface="Arial"/>
            </a:endParaRPr>
          </a:p>
        </p:txBody>
      </p:sp>
      <p:sp>
        <p:nvSpPr>
          <p:cNvPr id="216" name="PlaceHolder 2"/>
          <p:cNvSpPr>
            <a:spLocks noGrp="1"/>
          </p:cNvSpPr>
          <p:nvPr>
            <p:ph type="sldImg"/>
          </p:nvPr>
        </p:nvSpPr>
        <p:spPr>
          <a:xfrm>
            <a:off x="685800" y="1143000"/>
            <a:ext cx="5486040" cy="3085920"/>
          </a:xfrm>
          <a:prstGeom prst="rect">
            <a:avLst/>
          </a:prstGeom>
          <a:ln w="0">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053AEE31-661F-44A7-AF1D-793B1EE281DB}" type="slidenum">
              <a:t>&lt;#&gt;</a:t>
            </a:fld>
          </a:p>
        </p:txBody>
      </p:sp>
      <p:sp>
        <p:nvSpPr>
          <p:cNvPr id="4" name="PlaceHolder 3"/>
          <p:cNvSpPr>
            <a:spLocks noGrp="1"/>
          </p:cNvSpPr>
          <p:nvPr>
            <p:ph type="dt" idx="1"/>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CC58D8CB-4CF8-496C-80D2-D6A433DB5CEC}" type="slidenum">
              <a:t>&lt;#&gt;</a:t>
            </a:fld>
          </a:p>
        </p:txBody>
      </p:sp>
      <p:sp>
        <p:nvSpPr>
          <p:cNvPr id="4" name="PlaceHolder 3"/>
          <p:cNvSpPr>
            <a:spLocks noGrp="1"/>
          </p:cNvSpPr>
          <p:nvPr>
            <p:ph type="dt" idx="28"/>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76"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77" name="PlaceHolder 2"/>
          <p:cNvSpPr>
            <a:spLocks noGrp="1"/>
          </p:cNvSpPr>
          <p:nvPr>
            <p:ph type="subTitle"/>
          </p:nvPr>
        </p:nvSpPr>
        <p:spPr>
          <a:xfrm>
            <a:off x="1141560" y="2666880"/>
            <a:ext cx="9905760" cy="3123720"/>
          </a:xfrm>
          <a:prstGeom prst="rect">
            <a:avLst/>
          </a:prstGeom>
          <a:noFill/>
          <a:ln w="0">
            <a:noFill/>
          </a:ln>
        </p:spPr>
        <p:txBody>
          <a:bodyPr lIns="0" rIns="0" tIns="0" bIns="0" anchor="ctr">
            <a:noAutofit/>
          </a:bodyPr>
          <a:p>
            <a:pPr indent="0" algn="ctr">
              <a:buNone/>
            </a:pPr>
            <a:endParaRPr b="0" lang="en-GB" sz="3200" spc="-1" strike="noStrike">
              <a:solidFill>
                <a:srgbClr val="ffffff"/>
              </a:solidFill>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829B8FFE-1C2E-4CB4-803A-8D516117AD24}" type="slidenum">
              <a:t>&lt;#&gt;</a:t>
            </a:fld>
          </a:p>
        </p:txBody>
      </p:sp>
      <p:sp>
        <p:nvSpPr>
          <p:cNvPr id="6" name="PlaceHolder 5"/>
          <p:cNvSpPr>
            <a:spLocks noGrp="1"/>
          </p:cNvSpPr>
          <p:nvPr>
            <p:ph type="dt" idx="31"/>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84"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85" name="PlaceHolder 2"/>
          <p:cNvSpPr>
            <a:spLocks noGrp="1"/>
          </p:cNvSpPr>
          <p:nvPr>
            <p:ph/>
          </p:nvPr>
        </p:nvSpPr>
        <p:spPr>
          <a:xfrm>
            <a:off x="1141560" y="2666880"/>
            <a:ext cx="9905760" cy="3123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C1A7666F-6E23-4BE7-A46D-9F4F81C87E46}" type="slidenum">
              <a:t>&lt;#&gt;</a:t>
            </a:fld>
          </a:p>
        </p:txBody>
      </p:sp>
      <p:sp>
        <p:nvSpPr>
          <p:cNvPr id="6" name="PlaceHolder 5"/>
          <p:cNvSpPr>
            <a:spLocks noGrp="1"/>
          </p:cNvSpPr>
          <p:nvPr>
            <p:ph type="dt" idx="34"/>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F9D0A1D9-8CE4-4F9B-99AD-814CC37B9B60}" type="slidenum">
              <a:t>&lt;#&gt;</a:t>
            </a:fld>
          </a:p>
        </p:txBody>
      </p:sp>
      <p:sp>
        <p:nvSpPr>
          <p:cNvPr id="4" name="PlaceHolder 3"/>
          <p:cNvSpPr>
            <a:spLocks noGrp="1"/>
          </p:cNvSpPr>
          <p:nvPr>
            <p:ph type="dt" idx="37"/>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spTree>
      <p:nvGrpSpPr>
        <p:cNvPr id="1" name=""/>
        <p:cNvGrpSpPr/>
        <p:nvPr/>
      </p:nvGrpSpPr>
      <p:grpSpPr>
        <a:xfrm>
          <a:off x="0" y="0"/>
          <a:ext cx="0" cy="0"/>
          <a:chOff x="0" y="0"/>
          <a:chExt cx="0" cy="0"/>
        </a:xfrm>
      </p:grpSpPr>
      <p:sp>
        <p:nvSpPr>
          <p:cNvPr id="99"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00" name="PlaceHolder 2"/>
          <p:cNvSpPr>
            <a:spLocks noGrp="1"/>
          </p:cNvSpPr>
          <p:nvPr>
            <p:ph/>
          </p:nvPr>
        </p:nvSpPr>
        <p:spPr>
          <a:xfrm>
            <a:off x="1141560" y="2666880"/>
            <a:ext cx="4833720" cy="3123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01" name="PlaceHolder 3"/>
          <p:cNvSpPr>
            <a:spLocks noGrp="1"/>
          </p:cNvSpPr>
          <p:nvPr>
            <p:ph/>
          </p:nvPr>
        </p:nvSpPr>
        <p:spPr>
          <a:xfrm>
            <a:off x="6217200" y="2666880"/>
            <a:ext cx="4833720" cy="3123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5" name="PlaceHolder 4"/>
          <p:cNvSpPr>
            <a:spLocks noGrp="1"/>
          </p:cNvSpPr>
          <p:nvPr>
            <p:ph type="ftr" idx="41"/>
          </p:nvPr>
        </p:nvSpPr>
        <p:spPr/>
        <p:txBody>
          <a:bodyPr/>
          <a:p>
            <a:r>
              <a:t>Footer</a:t>
            </a:r>
          </a:p>
        </p:txBody>
      </p:sp>
      <p:sp>
        <p:nvSpPr>
          <p:cNvPr id="6" name="PlaceHolder 5"/>
          <p:cNvSpPr>
            <a:spLocks noGrp="1"/>
          </p:cNvSpPr>
          <p:nvPr>
            <p:ph type="sldNum" idx="42"/>
          </p:nvPr>
        </p:nvSpPr>
        <p:spPr/>
        <p:txBody>
          <a:bodyPr/>
          <a:p>
            <a:fld id="{EE2AAD56-4CDB-4234-BD1A-4B0FDAE1A352}" type="slidenum">
              <a:t>&lt;#&gt;</a:t>
            </a:fld>
          </a:p>
        </p:txBody>
      </p:sp>
      <p:sp>
        <p:nvSpPr>
          <p:cNvPr id="7" name="PlaceHolder 6"/>
          <p:cNvSpPr>
            <a:spLocks noGrp="1"/>
          </p:cNvSpPr>
          <p:nvPr>
            <p:ph type="dt" idx="40"/>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spTree>
      <p:nvGrpSpPr>
        <p:cNvPr id="1" name=""/>
        <p:cNvGrpSpPr/>
        <p:nvPr/>
      </p:nvGrpSpPr>
      <p:grpSpPr>
        <a:xfrm>
          <a:off x="0" y="0"/>
          <a:ext cx="0" cy="0"/>
          <a:chOff x="0" y="0"/>
          <a:chExt cx="0" cy="0"/>
        </a:xfrm>
      </p:grpSpPr>
      <p:sp>
        <p:nvSpPr>
          <p:cNvPr id="2" name="PlaceHolder 1"/>
          <p:cNvSpPr>
            <a:spLocks noGrp="1"/>
          </p:cNvSpPr>
          <p:nvPr>
            <p:ph type="ftr" idx="44"/>
          </p:nvPr>
        </p:nvSpPr>
        <p:spPr/>
        <p:txBody>
          <a:bodyPr/>
          <a:p>
            <a:r>
              <a:t>Footer</a:t>
            </a:r>
          </a:p>
        </p:txBody>
      </p:sp>
      <p:sp>
        <p:nvSpPr>
          <p:cNvPr id="3" name="PlaceHolder 2"/>
          <p:cNvSpPr>
            <a:spLocks noGrp="1"/>
          </p:cNvSpPr>
          <p:nvPr>
            <p:ph type="sldNum" idx="45"/>
          </p:nvPr>
        </p:nvSpPr>
        <p:spPr/>
        <p:txBody>
          <a:bodyPr/>
          <a:p>
            <a:fld id="{1A61BE29-EFE6-4268-BE3F-FDE3CD8D3A75}" type="slidenum">
              <a:t>&lt;#&gt;</a:t>
            </a:fld>
          </a:p>
        </p:txBody>
      </p:sp>
      <p:sp>
        <p:nvSpPr>
          <p:cNvPr id="4" name="PlaceHolder 3"/>
          <p:cNvSpPr>
            <a:spLocks noGrp="1"/>
          </p:cNvSpPr>
          <p:nvPr>
            <p:ph type="dt" idx="43"/>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116"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 name="PlaceHolder 2"/>
          <p:cNvSpPr>
            <a:spLocks noGrp="1"/>
          </p:cNvSpPr>
          <p:nvPr>
            <p:ph type="ftr" idx="47"/>
          </p:nvPr>
        </p:nvSpPr>
        <p:spPr/>
        <p:txBody>
          <a:bodyPr/>
          <a:p>
            <a:r>
              <a:t>Footer</a:t>
            </a:r>
          </a:p>
        </p:txBody>
      </p:sp>
      <p:sp>
        <p:nvSpPr>
          <p:cNvPr id="4" name="PlaceHolder 3"/>
          <p:cNvSpPr>
            <a:spLocks noGrp="1"/>
          </p:cNvSpPr>
          <p:nvPr>
            <p:ph type="sldNum" idx="48"/>
          </p:nvPr>
        </p:nvSpPr>
        <p:spPr/>
        <p:txBody>
          <a:bodyPr/>
          <a:p>
            <a:fld id="{110124B5-9009-4CA8-8401-39861134D07F}" type="slidenum">
              <a:t>&lt;#&gt;</a:t>
            </a:fld>
          </a:p>
        </p:txBody>
      </p:sp>
      <p:sp>
        <p:nvSpPr>
          <p:cNvPr id="5" name="PlaceHolder 4"/>
          <p:cNvSpPr>
            <a:spLocks noGrp="1"/>
          </p:cNvSpPr>
          <p:nvPr>
            <p:ph type="dt" idx="46"/>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50"/>
          </p:nvPr>
        </p:nvSpPr>
        <p:spPr/>
        <p:txBody>
          <a:bodyPr/>
          <a:p>
            <a:r>
              <a:t>Footer</a:t>
            </a:r>
          </a:p>
        </p:txBody>
      </p:sp>
      <p:sp>
        <p:nvSpPr>
          <p:cNvPr id="3" name="PlaceHolder 2"/>
          <p:cNvSpPr>
            <a:spLocks noGrp="1"/>
          </p:cNvSpPr>
          <p:nvPr>
            <p:ph type="sldNum" idx="51"/>
          </p:nvPr>
        </p:nvSpPr>
        <p:spPr/>
        <p:txBody>
          <a:bodyPr/>
          <a:p>
            <a:fld id="{86635B00-1D3D-49D9-AA6B-CE8C9E9F15C1}" type="slidenum">
              <a:t>&lt;#&gt;</a:t>
            </a:fld>
          </a:p>
        </p:txBody>
      </p:sp>
      <p:sp>
        <p:nvSpPr>
          <p:cNvPr id="4" name="PlaceHolder 3"/>
          <p:cNvSpPr>
            <a:spLocks noGrp="1"/>
          </p:cNvSpPr>
          <p:nvPr>
            <p:ph type="dt" idx="49"/>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8D9C56C1-CD92-4B63-918B-0EAC83A4CF8A}" type="slidenum">
              <a:t>&lt;#&gt;</a:t>
            </a:fld>
          </a:p>
        </p:txBody>
      </p:sp>
      <p:sp>
        <p:nvSpPr>
          <p:cNvPr id="4" name="PlaceHolder 3"/>
          <p:cNvSpPr>
            <a:spLocks noGrp="1"/>
          </p:cNvSpPr>
          <p:nvPr>
            <p:ph type="dt" idx="4"/>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anoramic Picture with Caption">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EF3F856F-6CE1-46AE-B6F8-7A543C0E7DBC}" type="slidenum">
              <a:t>&lt;#&gt;</a:t>
            </a:fld>
          </a:p>
        </p:txBody>
      </p:sp>
      <p:sp>
        <p:nvSpPr>
          <p:cNvPr id="4" name="PlaceHolder 3"/>
          <p:cNvSpPr>
            <a:spLocks noGrp="1"/>
          </p:cNvSpPr>
          <p:nvPr>
            <p:ph type="dt" idx="7"/>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aption">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0E8AE0C4-7D04-4F38-9E60-9DE7897EEBE9}" type="slidenum">
              <a:t>&lt;#&gt;</a:t>
            </a:fld>
          </a:p>
        </p:txBody>
      </p:sp>
      <p:sp>
        <p:nvSpPr>
          <p:cNvPr id="4" name="PlaceHolder 3"/>
          <p:cNvSpPr>
            <a:spLocks noGrp="1"/>
          </p:cNvSpPr>
          <p:nvPr>
            <p:ph type="dt" idx="10"/>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with Caption">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56A4598D-D511-4097-A3DB-27AFF1B22853}" type="slidenum">
              <a:t>&lt;#&gt;</a:t>
            </a:fld>
          </a:p>
        </p:txBody>
      </p:sp>
      <p:sp>
        <p:nvSpPr>
          <p:cNvPr id="4" name="PlaceHolder 3"/>
          <p:cNvSpPr>
            <a:spLocks noGrp="1"/>
          </p:cNvSpPr>
          <p:nvPr>
            <p:ph type="dt" idx="13"/>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ame Card">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2E3BABC5-F69A-4B6F-9BA5-8CD376FB5CEE}" type="slidenum">
              <a:t>&lt;#&gt;</a:t>
            </a:fld>
          </a:p>
        </p:txBody>
      </p:sp>
      <p:sp>
        <p:nvSpPr>
          <p:cNvPr id="4" name="PlaceHolder 3"/>
          <p:cNvSpPr>
            <a:spLocks noGrp="1"/>
          </p:cNvSpPr>
          <p:nvPr>
            <p:ph type="dt" idx="16"/>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Name Card">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708AE3CA-4263-4BFE-BAE1-DDF5C51C7555}" type="slidenum">
              <a:t>&lt;#&gt;</a:t>
            </a:fld>
          </a:p>
        </p:txBody>
      </p:sp>
      <p:sp>
        <p:nvSpPr>
          <p:cNvPr id="4" name="PlaceHolder 3"/>
          <p:cNvSpPr>
            <a:spLocks noGrp="1"/>
          </p:cNvSpPr>
          <p:nvPr>
            <p:ph type="dt" idx="19"/>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rue or False">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1385B9D4-7285-4DFE-A41E-BC3C60DB07A3}" type="slidenum">
              <a:t>&lt;#&gt;</a:t>
            </a:fld>
          </a:p>
        </p:txBody>
      </p:sp>
      <p:sp>
        <p:nvSpPr>
          <p:cNvPr id="4" name="PlaceHolder 3"/>
          <p:cNvSpPr>
            <a:spLocks noGrp="1"/>
          </p:cNvSpPr>
          <p:nvPr>
            <p:ph type="dt" idx="22"/>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05459BDD-2555-44EF-B942-A422820D9894}" type="slidenum">
              <a:t>&lt;#&gt;</a:t>
            </a:fld>
          </a:p>
        </p:txBody>
      </p:sp>
      <p:sp>
        <p:nvSpPr>
          <p:cNvPr id="4" name="PlaceHolder 3"/>
          <p:cNvSpPr>
            <a:spLocks noGrp="1"/>
          </p:cNvSpPr>
          <p:nvPr>
            <p:ph type="dt" idx="25"/>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1" name="PlaceHolder 1"/>
          <p:cNvSpPr>
            <a:spLocks noGrp="1"/>
          </p:cNvSpPr>
          <p:nvPr>
            <p:ph type="title"/>
          </p:nvPr>
        </p:nvSpPr>
        <p:spPr>
          <a:xfrm>
            <a:off x="1141560" y="1600200"/>
            <a:ext cx="3548880" cy="1371240"/>
          </a:xfrm>
          <a:prstGeom prst="rect">
            <a:avLst/>
          </a:prstGeom>
          <a:noFill/>
          <a:ln w="0">
            <a:noFill/>
          </a:ln>
        </p:spPr>
        <p:txBody>
          <a:bodyPr lIns="91440" rIns="91440" tIns="45720" bIns="45720" anchor="b">
            <a:normAutofit/>
          </a:bodyPr>
          <a:p>
            <a:pPr indent="0">
              <a:buNone/>
            </a:pPr>
            <a:r>
              <a:rPr b="0" lang="en-GB" sz="2400" spc="-1" strike="noStrike">
                <a:solidFill>
                  <a:srgbClr val="000000"/>
                </a:solidFill>
                <a:latin typeface="Arial"/>
              </a:rPr>
              <a:t>Click to edit the title text format</a:t>
            </a:r>
            <a:endParaRPr b="0" lang="en-GB" sz="2400" spc="-1" strike="noStrike">
              <a:solidFill>
                <a:srgbClr val="000000"/>
              </a:solidFill>
              <a:latin typeface="Arial"/>
            </a:endParaRPr>
          </a:p>
        </p:txBody>
      </p:sp>
      <p:sp>
        <p:nvSpPr>
          <p:cNvPr id="2" name="PlaceHolder 2"/>
          <p:cNvSpPr>
            <a:spLocks noGrp="1"/>
          </p:cNvSpPr>
          <p:nvPr>
            <p:ph type="body"/>
          </p:nvPr>
        </p:nvSpPr>
        <p:spPr>
          <a:xfrm>
            <a:off x="5103720" y="609480"/>
            <a:ext cx="5943240" cy="5181120"/>
          </a:xfrm>
          <a:prstGeom prst="rect">
            <a:avLst/>
          </a:prstGeom>
          <a:noFill/>
          <a:ln w="0">
            <a:noFill/>
          </a:ln>
        </p:spPr>
        <p:txBody>
          <a:bodyPr lIns="91440" rIns="91440" tIns="45720" bIns="45720" anchor="ctr">
            <a:normAutofit/>
          </a:bodyPr>
          <a:p>
            <a:pPr marL="432000" indent="-324000">
              <a:spcBef>
                <a:spcPts val="1417"/>
              </a:spcBef>
              <a:buClr>
                <a:srgbClr val="ffffff"/>
              </a:buClr>
              <a:buSzPct val="45000"/>
              <a:buFont typeface="Wingdings" charset="2"/>
              <a:buChar char=""/>
            </a:pPr>
            <a:r>
              <a:rPr b="0" lang="en-GB" sz="2000" spc="-1" strike="noStrike">
                <a:solidFill>
                  <a:srgbClr val="000000"/>
                </a:solidFill>
                <a:latin typeface="Arial"/>
              </a:rPr>
              <a:t>Click to edit the outline text format</a:t>
            </a:r>
            <a:endParaRPr b="0" lang="en-GB"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000" spc="-1" strike="noStrike">
                <a:solidFill>
                  <a:srgbClr val="000000"/>
                </a:solidFill>
                <a:latin typeface="Arial"/>
              </a:rPr>
              <a:t>Second Outline Level</a:t>
            </a:r>
            <a:endParaRPr b="0" lang="en-GB"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000" spc="-1" strike="noStrike">
                <a:solidFill>
                  <a:srgbClr val="000000"/>
                </a:solidFill>
                <a:latin typeface="Arial"/>
              </a:rPr>
              <a:t>Third Outline Level</a:t>
            </a:r>
            <a:endParaRPr b="0" lang="en-GB"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
        <p:nvSpPr>
          <p:cNvPr id="3" name="PlaceHolder 3"/>
          <p:cNvSpPr>
            <a:spLocks noGrp="1"/>
          </p:cNvSpPr>
          <p:nvPr>
            <p:ph type="body"/>
          </p:nvPr>
        </p:nvSpPr>
        <p:spPr>
          <a:xfrm>
            <a:off x="1141560" y="2971800"/>
            <a:ext cx="3548880" cy="1828440"/>
          </a:xfrm>
          <a:prstGeom prst="rect">
            <a:avLst/>
          </a:prstGeom>
          <a:noFill/>
          <a:ln w="0">
            <a:noFill/>
          </a:ln>
        </p:spPr>
        <p:txBody>
          <a:bodyPr lIns="91440" rIns="91440" tIns="45720" bIns="45720" anchor="ctr">
            <a:normAutofit fontScale="49413" lnSpcReduction="10000"/>
          </a:bodyPr>
          <a:p>
            <a:pPr marL="432000" indent="-324000">
              <a:spcBef>
                <a:spcPts val="1417"/>
              </a:spcBef>
              <a:buClr>
                <a:srgbClr val="ffffff"/>
              </a:buClr>
              <a:buSzPct val="45000"/>
              <a:buFont typeface="Wingdings" charset="2"/>
              <a:buChar char=""/>
            </a:pPr>
            <a:r>
              <a:rPr b="0" lang="en-GB" sz="1600" spc="-1" strike="noStrike">
                <a:solidFill>
                  <a:srgbClr val="000000"/>
                </a:solidFill>
                <a:latin typeface="Arial"/>
              </a:rPr>
              <a:t>Click to edit the outline text format</a:t>
            </a:r>
            <a:endParaRPr b="0" lang="en-GB" sz="16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600" spc="-1" strike="noStrike">
                <a:solidFill>
                  <a:srgbClr val="000000"/>
                </a:solidFill>
                <a:latin typeface="Arial"/>
              </a:rPr>
              <a:t>Second Outline Level</a:t>
            </a:r>
            <a:endParaRPr b="0" lang="en-GB" sz="16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600" spc="-1" strike="noStrike">
                <a:solidFill>
                  <a:srgbClr val="000000"/>
                </a:solidFill>
                <a:latin typeface="Arial"/>
              </a:rPr>
              <a:t>Third Outline Level</a:t>
            </a:r>
            <a:endParaRPr b="0" lang="en-GB" sz="16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600" spc="-1" strike="noStrike">
                <a:solidFill>
                  <a:srgbClr val="000000"/>
                </a:solidFill>
                <a:latin typeface="Arial"/>
              </a:rPr>
              <a:t>Fourth Outline Level</a:t>
            </a:r>
            <a:endParaRPr b="0" lang="en-GB" sz="16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600" spc="-1" strike="noStrike">
                <a:solidFill>
                  <a:srgbClr val="000000"/>
                </a:solidFill>
                <a:latin typeface="Arial"/>
              </a:rPr>
              <a:t>Fifth Outline Level</a:t>
            </a:r>
            <a:endParaRPr b="0" lang="en-GB" sz="16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600" spc="-1" strike="noStrike">
                <a:solidFill>
                  <a:srgbClr val="000000"/>
                </a:solidFill>
                <a:latin typeface="Arial"/>
              </a:rPr>
              <a:t>Sixth Outline Level</a:t>
            </a:r>
            <a:endParaRPr b="0" lang="en-GB" sz="16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600" spc="-1" strike="noStrike">
                <a:solidFill>
                  <a:srgbClr val="000000"/>
                </a:solidFill>
                <a:latin typeface="Arial"/>
              </a:rPr>
              <a:t>Seventh Outline Level</a:t>
            </a:r>
            <a:endParaRPr b="0" lang="en-GB" sz="1600" spc="-1" strike="noStrike">
              <a:solidFill>
                <a:srgbClr val="000000"/>
              </a:solidFill>
              <a:latin typeface="Arial"/>
            </a:endParaRPr>
          </a:p>
        </p:txBody>
      </p:sp>
      <p:sp>
        <p:nvSpPr>
          <p:cNvPr id="4" name="PlaceHolder 4"/>
          <p:cNvSpPr>
            <a:spLocks noGrp="1"/>
          </p:cNvSpPr>
          <p:nvPr>
            <p:ph type="dt" idx="1"/>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5" name="PlaceHolder 5"/>
          <p:cNvSpPr>
            <a:spLocks noGrp="1"/>
          </p:cNvSpPr>
          <p:nvPr>
            <p:ph type="ftr" idx="2"/>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6" name="PlaceHolder 6"/>
          <p:cNvSpPr>
            <a:spLocks noGrp="1"/>
          </p:cNvSpPr>
          <p:nvPr>
            <p:ph type="sldNum" idx="3"/>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B92DF765-11FB-4963-83F4-19722E9B7EF9}"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64"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65" name="PlaceHolder 1"/>
          <p:cNvSpPr>
            <a:spLocks noGrp="1"/>
          </p:cNvSpPr>
          <p:nvPr>
            <p:ph type="title"/>
          </p:nvPr>
        </p:nvSpPr>
        <p:spPr>
          <a:xfrm rot="5400000">
            <a:off x="7351560" y="2094840"/>
            <a:ext cx="5181120" cy="2210040"/>
          </a:xfrm>
          <a:prstGeom prst="rect">
            <a:avLst/>
          </a:prstGeom>
          <a:noFill/>
          <a:ln w="0">
            <a:noFill/>
          </a:ln>
        </p:spPr>
        <p:txBody>
          <a:bodyPr lIns="91440" rIns="91440" tIns="45720" bIns="45720" anchor="ctr">
            <a:normAutofit/>
          </a:bodyPr>
          <a:p>
            <a:pPr indent="0">
              <a:buNone/>
            </a:pPr>
            <a:r>
              <a:rPr b="0" lang="en-GB" sz="3200" spc="-1" strike="noStrike">
                <a:solidFill>
                  <a:srgbClr val="000000"/>
                </a:solidFill>
                <a:latin typeface="Arial"/>
              </a:rPr>
              <a:t>Click to edit the title text format</a:t>
            </a:r>
            <a:endParaRPr b="0" lang="en-GB" sz="3200" spc="-1" strike="noStrike">
              <a:solidFill>
                <a:srgbClr val="000000"/>
              </a:solidFill>
              <a:latin typeface="Arial"/>
            </a:endParaRPr>
          </a:p>
        </p:txBody>
      </p:sp>
      <p:sp>
        <p:nvSpPr>
          <p:cNvPr id="66" name="PlaceHolder 2"/>
          <p:cNvSpPr>
            <a:spLocks noGrp="1"/>
          </p:cNvSpPr>
          <p:nvPr>
            <p:ph type="body"/>
          </p:nvPr>
        </p:nvSpPr>
        <p:spPr>
          <a:xfrm rot="5400000">
            <a:off x="2323080" y="-571680"/>
            <a:ext cx="5181120" cy="7543440"/>
          </a:xfrm>
          <a:prstGeom prst="rect">
            <a:avLst/>
          </a:prstGeom>
          <a:noFill/>
          <a:ln w="0">
            <a:noFill/>
          </a:ln>
        </p:spPr>
        <p:txBody>
          <a:bodyPr lIns="91440" rIns="91440" tIns="45720" bIns="45720" anchor="t">
            <a:normAutofit/>
          </a:bodyPr>
          <a:p>
            <a:pPr marL="432000" indent="-324000">
              <a:spcBef>
                <a:spcPts val="1417"/>
              </a:spcBef>
              <a:buClr>
                <a:srgbClr val="ffffff"/>
              </a:buClr>
              <a:buSzPct val="45000"/>
              <a:buFont typeface="Wingdings" charset="2"/>
              <a:buChar char=""/>
            </a:pPr>
            <a:r>
              <a:rPr b="0" lang="en-GB" sz="2000" spc="-1" strike="noStrike">
                <a:solidFill>
                  <a:srgbClr val="000000"/>
                </a:solidFill>
                <a:latin typeface="Arial"/>
              </a:rPr>
              <a:t>Click to edit the outline text format</a:t>
            </a:r>
            <a:endParaRPr b="0" lang="en-GB"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000" spc="-1" strike="noStrike">
                <a:solidFill>
                  <a:srgbClr val="000000"/>
                </a:solidFill>
                <a:latin typeface="Arial"/>
              </a:rPr>
              <a:t>Second Outline Level</a:t>
            </a:r>
            <a:endParaRPr b="0" lang="en-GB"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000" spc="-1" strike="noStrike">
                <a:solidFill>
                  <a:srgbClr val="000000"/>
                </a:solidFill>
                <a:latin typeface="Arial"/>
              </a:rPr>
              <a:t>Third Outline Level</a:t>
            </a:r>
            <a:endParaRPr b="0" lang="en-GB"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
        <p:nvSpPr>
          <p:cNvPr id="67" name="PlaceHolder 3"/>
          <p:cNvSpPr>
            <a:spLocks noGrp="1"/>
          </p:cNvSpPr>
          <p:nvPr>
            <p:ph type="dt" idx="28"/>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68" name="PlaceHolder 4"/>
          <p:cNvSpPr>
            <a:spLocks noGrp="1"/>
          </p:cNvSpPr>
          <p:nvPr>
            <p:ph type="ftr" idx="29"/>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69" name="PlaceHolder 5"/>
          <p:cNvSpPr>
            <a:spLocks noGrp="1"/>
          </p:cNvSpPr>
          <p:nvPr>
            <p:ph type="sldNum" idx="30"/>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FDA87685-1608-48BD-BF8B-2FD5A6616376}"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70"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71" name="PlaceHolder 1"/>
          <p:cNvSpPr>
            <a:spLocks noGrp="1"/>
          </p:cNvSpPr>
          <p:nvPr>
            <p:ph type="title"/>
          </p:nvPr>
        </p:nvSpPr>
        <p:spPr>
          <a:xfrm>
            <a:off x="1751040" y="609480"/>
            <a:ext cx="8676000" cy="3200040"/>
          </a:xfrm>
          <a:prstGeom prst="rect">
            <a:avLst/>
          </a:prstGeom>
          <a:noFill/>
          <a:ln w="0">
            <a:noFill/>
          </a:ln>
        </p:spPr>
        <p:txBody>
          <a:bodyPr lIns="91440" rIns="91440" tIns="45720" bIns="45720" anchor="b">
            <a:normAutofit/>
          </a:bodyPr>
          <a:p>
            <a:pPr indent="0">
              <a:buNone/>
            </a:pPr>
            <a:r>
              <a:rPr b="0" lang="en-GB" sz="4800" spc="-1" strike="noStrike">
                <a:solidFill>
                  <a:srgbClr val="000000"/>
                </a:solidFill>
                <a:latin typeface="Arial"/>
              </a:rPr>
              <a:t>Click to edit the title text format</a:t>
            </a:r>
            <a:endParaRPr b="0" lang="en-GB" sz="4800" spc="-1" strike="noStrike">
              <a:solidFill>
                <a:srgbClr val="000000"/>
              </a:solidFill>
              <a:latin typeface="Arial"/>
            </a:endParaRPr>
          </a:p>
        </p:txBody>
      </p:sp>
      <p:sp>
        <p:nvSpPr>
          <p:cNvPr id="72" name="PlaceHolder 2"/>
          <p:cNvSpPr>
            <a:spLocks noGrp="1"/>
          </p:cNvSpPr>
          <p:nvPr>
            <p:ph type="dt" idx="31"/>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73" name="PlaceHolder 3"/>
          <p:cNvSpPr>
            <a:spLocks noGrp="1"/>
          </p:cNvSpPr>
          <p:nvPr>
            <p:ph type="ftr" idx="32"/>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74" name="PlaceHolder 4"/>
          <p:cNvSpPr>
            <a:spLocks noGrp="1"/>
          </p:cNvSpPr>
          <p:nvPr>
            <p:ph type="sldNum" idx="33"/>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26E6922E-942D-4A4A-949C-A0F6BA8CF31A}"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
        <p:nvSpPr>
          <p:cNvPr id="7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1400" spc="-1" strike="noStrike">
                <a:solidFill>
                  <a:srgbClr val="000000"/>
                </a:solidFill>
                <a:latin typeface="Arial"/>
              </a:rPr>
              <a:t>Click to edit the outline text format</a:t>
            </a:r>
            <a:endParaRPr b="0" lang="en-GB"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400" spc="-1" strike="noStrike">
                <a:solidFill>
                  <a:srgbClr val="000000"/>
                </a:solidFill>
                <a:latin typeface="Arial"/>
              </a:rPr>
              <a:t>Second Outline Level</a:t>
            </a:r>
            <a:endParaRPr b="0" lang="en-GB"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400" spc="-1" strike="noStrike">
                <a:solidFill>
                  <a:srgbClr val="000000"/>
                </a:solidFill>
                <a:latin typeface="Arial"/>
              </a:rPr>
              <a:t>Third Outline Level</a:t>
            </a:r>
            <a:endParaRPr b="0" lang="en-GB"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400" spc="-1" strike="noStrike">
                <a:solidFill>
                  <a:srgbClr val="000000"/>
                </a:solidFill>
                <a:latin typeface="Arial"/>
              </a:rPr>
              <a:t>Fourth Outline Level</a:t>
            </a:r>
            <a:endParaRPr b="0" lang="en-GB"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78"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79"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buNone/>
            </a:pPr>
            <a:r>
              <a:rPr b="0" lang="en-GB" sz="3200" spc="-1" strike="noStrike">
                <a:solidFill>
                  <a:srgbClr val="000000"/>
                </a:solidFill>
                <a:latin typeface="Arial"/>
              </a:rPr>
              <a:t>Click to edit the title text format</a:t>
            </a:r>
            <a:endParaRPr b="0" lang="en-GB" sz="3200" spc="-1" strike="noStrike">
              <a:solidFill>
                <a:srgbClr val="000000"/>
              </a:solidFill>
              <a:latin typeface="Arial"/>
            </a:endParaRPr>
          </a:p>
        </p:txBody>
      </p:sp>
      <p:sp>
        <p:nvSpPr>
          <p:cNvPr id="80" name="PlaceHolder 2"/>
          <p:cNvSpPr>
            <a:spLocks noGrp="1"/>
          </p:cNvSpPr>
          <p:nvPr>
            <p:ph type="body"/>
          </p:nvPr>
        </p:nvSpPr>
        <p:spPr>
          <a:xfrm>
            <a:off x="1141560" y="2666880"/>
            <a:ext cx="9905760" cy="3123720"/>
          </a:xfrm>
          <a:prstGeom prst="rect">
            <a:avLst/>
          </a:prstGeom>
          <a:noFill/>
          <a:ln w="0">
            <a:noFill/>
          </a:ln>
        </p:spPr>
        <p:txBody>
          <a:bodyPr lIns="91440" rIns="91440" tIns="45720" bIns="45720" anchor="ctr">
            <a:normAutofit/>
          </a:bodyPr>
          <a:p>
            <a:pPr marL="432000" indent="-324000">
              <a:spcBef>
                <a:spcPts val="1417"/>
              </a:spcBef>
              <a:buClr>
                <a:srgbClr val="ffffff"/>
              </a:buClr>
              <a:buSzPct val="45000"/>
              <a:buFont typeface="Wingdings" charset="2"/>
              <a:buChar char=""/>
            </a:pPr>
            <a:r>
              <a:rPr b="0" lang="en-GB" sz="2000" spc="-1" strike="noStrike">
                <a:solidFill>
                  <a:srgbClr val="000000"/>
                </a:solidFill>
                <a:latin typeface="Arial"/>
              </a:rPr>
              <a:t>Click to edit the outline text format</a:t>
            </a:r>
            <a:endParaRPr b="0" lang="en-GB"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000" spc="-1" strike="noStrike">
                <a:solidFill>
                  <a:srgbClr val="000000"/>
                </a:solidFill>
                <a:latin typeface="Arial"/>
              </a:rPr>
              <a:t>Second Outline Level</a:t>
            </a:r>
            <a:endParaRPr b="0" lang="en-GB"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000" spc="-1" strike="noStrike">
                <a:solidFill>
                  <a:srgbClr val="000000"/>
                </a:solidFill>
                <a:latin typeface="Arial"/>
              </a:rPr>
              <a:t>Third Outline Level</a:t>
            </a:r>
            <a:endParaRPr b="0" lang="en-GB"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
        <p:nvSpPr>
          <p:cNvPr id="81" name="PlaceHolder 3"/>
          <p:cNvSpPr>
            <a:spLocks noGrp="1"/>
          </p:cNvSpPr>
          <p:nvPr>
            <p:ph type="dt" idx="34"/>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82" name="PlaceHolder 4"/>
          <p:cNvSpPr>
            <a:spLocks noGrp="1"/>
          </p:cNvSpPr>
          <p:nvPr>
            <p:ph type="ftr" idx="35"/>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83" name="PlaceHolder 5"/>
          <p:cNvSpPr>
            <a:spLocks noGrp="1"/>
          </p:cNvSpPr>
          <p:nvPr>
            <p:ph type="sldNum" idx="36"/>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6C3B3543-830D-4F58-8D1E-BA7460D175E9}"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86"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87" name="PlaceHolder 1"/>
          <p:cNvSpPr>
            <a:spLocks noGrp="1"/>
          </p:cNvSpPr>
          <p:nvPr>
            <p:ph type="title"/>
          </p:nvPr>
        </p:nvSpPr>
        <p:spPr>
          <a:xfrm>
            <a:off x="1751040" y="3308760"/>
            <a:ext cx="8686440" cy="1468440"/>
          </a:xfrm>
          <a:prstGeom prst="rect">
            <a:avLst/>
          </a:prstGeom>
          <a:noFill/>
          <a:ln w="0">
            <a:noFill/>
          </a:ln>
        </p:spPr>
        <p:txBody>
          <a:bodyPr lIns="91440" rIns="91440" tIns="45720" bIns="45720" anchor="b">
            <a:normAutofit/>
          </a:bodyPr>
          <a:p>
            <a:pPr indent="0">
              <a:buNone/>
            </a:pPr>
            <a:r>
              <a:rPr b="0" lang="en-GB" sz="4000" spc="-1" strike="noStrike">
                <a:solidFill>
                  <a:srgbClr val="000000"/>
                </a:solidFill>
                <a:latin typeface="Arial"/>
              </a:rPr>
              <a:t>Click to edit the title text format</a:t>
            </a:r>
            <a:endParaRPr b="0" lang="en-GB" sz="4000" spc="-1" strike="noStrike">
              <a:solidFill>
                <a:srgbClr val="000000"/>
              </a:solidFill>
              <a:latin typeface="Arial"/>
            </a:endParaRPr>
          </a:p>
        </p:txBody>
      </p:sp>
      <p:sp>
        <p:nvSpPr>
          <p:cNvPr id="88" name="PlaceHolder 2"/>
          <p:cNvSpPr>
            <a:spLocks noGrp="1"/>
          </p:cNvSpPr>
          <p:nvPr>
            <p:ph type="body"/>
          </p:nvPr>
        </p:nvSpPr>
        <p:spPr>
          <a:xfrm>
            <a:off x="1751040" y="4777560"/>
            <a:ext cx="8686440" cy="860040"/>
          </a:xfrm>
          <a:prstGeom prst="rect">
            <a:avLst/>
          </a:prstGeom>
          <a:noFill/>
          <a:ln w="0">
            <a:noFill/>
          </a:ln>
        </p:spPr>
        <p:txBody>
          <a:bodyPr lIns="91440" rIns="91440" tIns="45720" bIns="45720" anchor="t">
            <a:normAutofit fontScale="18488" lnSpcReduction="10000"/>
          </a:bodyPr>
          <a:p>
            <a:pPr marL="432000" indent="-324000">
              <a:spcBef>
                <a:spcPts val="1417"/>
              </a:spcBef>
              <a:buClr>
                <a:srgbClr val="ffffff"/>
              </a:buClr>
              <a:buSzPct val="45000"/>
              <a:buFont typeface="Wingdings" charset="2"/>
              <a:buChar char=""/>
            </a:pPr>
            <a:r>
              <a:rPr b="0" lang="en-GB" sz="2000" spc="-1" strike="noStrike">
                <a:solidFill>
                  <a:srgbClr val="000000"/>
                </a:solidFill>
                <a:latin typeface="Arial"/>
              </a:rPr>
              <a:t>Click to edit the outline text format</a:t>
            </a:r>
            <a:endParaRPr b="0" lang="en-GB"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000" spc="-1" strike="noStrike">
                <a:solidFill>
                  <a:srgbClr val="000000"/>
                </a:solidFill>
                <a:latin typeface="Arial"/>
              </a:rPr>
              <a:t>Second Outline Level</a:t>
            </a:r>
            <a:endParaRPr b="0" lang="en-GB"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000" spc="-1" strike="noStrike">
                <a:solidFill>
                  <a:srgbClr val="000000"/>
                </a:solidFill>
                <a:latin typeface="Arial"/>
              </a:rPr>
              <a:t>Third Outline Level</a:t>
            </a:r>
            <a:endParaRPr b="0" lang="en-GB"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
        <p:nvSpPr>
          <p:cNvPr id="89" name="PlaceHolder 3"/>
          <p:cNvSpPr>
            <a:spLocks noGrp="1"/>
          </p:cNvSpPr>
          <p:nvPr>
            <p:ph type="dt" idx="37"/>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90" name="PlaceHolder 4"/>
          <p:cNvSpPr>
            <a:spLocks noGrp="1"/>
          </p:cNvSpPr>
          <p:nvPr>
            <p:ph type="ftr" idx="38"/>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91" name="PlaceHolder 5"/>
          <p:cNvSpPr>
            <a:spLocks noGrp="1"/>
          </p:cNvSpPr>
          <p:nvPr>
            <p:ph type="sldNum" idx="39"/>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ED454DA6-A3EA-4FB1-B236-C30D5798EC29}"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92"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93"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buNone/>
            </a:pPr>
            <a:r>
              <a:rPr b="0" lang="en-GB" sz="3200" spc="-1" strike="noStrike">
                <a:solidFill>
                  <a:srgbClr val="000000"/>
                </a:solidFill>
                <a:latin typeface="Arial"/>
              </a:rPr>
              <a:t>Click to edit the title text format</a:t>
            </a:r>
            <a:endParaRPr b="0" lang="en-GB" sz="3200" spc="-1" strike="noStrike">
              <a:solidFill>
                <a:srgbClr val="000000"/>
              </a:solidFill>
              <a:latin typeface="Arial"/>
            </a:endParaRPr>
          </a:p>
        </p:txBody>
      </p:sp>
      <p:sp>
        <p:nvSpPr>
          <p:cNvPr id="94" name="PlaceHolder 2"/>
          <p:cNvSpPr>
            <a:spLocks noGrp="1"/>
          </p:cNvSpPr>
          <p:nvPr>
            <p:ph type="body"/>
          </p:nvPr>
        </p:nvSpPr>
        <p:spPr>
          <a:xfrm>
            <a:off x="1141560" y="2666880"/>
            <a:ext cx="4876560" cy="3123720"/>
          </a:xfrm>
          <a:prstGeom prst="rect">
            <a:avLst/>
          </a:prstGeom>
          <a:noFill/>
          <a:ln w="0">
            <a:noFill/>
          </a:ln>
        </p:spPr>
        <p:txBody>
          <a:bodyPr lIns="91440" rIns="91440" tIns="45720" bIns="45720" anchor="ctr">
            <a:normAutofit/>
          </a:bodyPr>
          <a:p>
            <a:pPr marL="432000" indent="-324000">
              <a:spcBef>
                <a:spcPts val="1417"/>
              </a:spcBef>
              <a:buClr>
                <a:srgbClr val="ffffff"/>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5" name="PlaceHolder 3"/>
          <p:cNvSpPr>
            <a:spLocks noGrp="1"/>
          </p:cNvSpPr>
          <p:nvPr>
            <p:ph type="body"/>
          </p:nvPr>
        </p:nvSpPr>
        <p:spPr>
          <a:xfrm>
            <a:off x="6170760" y="2666880"/>
            <a:ext cx="4876560" cy="3123720"/>
          </a:xfrm>
          <a:prstGeom prst="rect">
            <a:avLst/>
          </a:prstGeom>
          <a:noFill/>
          <a:ln w="0">
            <a:noFill/>
          </a:ln>
        </p:spPr>
        <p:txBody>
          <a:bodyPr lIns="91440" rIns="91440" tIns="45720" bIns="45720" anchor="ctr">
            <a:normAutofit/>
          </a:bodyPr>
          <a:p>
            <a:pPr marL="432000" indent="-324000">
              <a:spcBef>
                <a:spcPts val="1417"/>
              </a:spcBef>
              <a:buClr>
                <a:srgbClr val="ffffff"/>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6" name="PlaceHolder 4"/>
          <p:cNvSpPr>
            <a:spLocks noGrp="1"/>
          </p:cNvSpPr>
          <p:nvPr>
            <p:ph type="dt" idx="40"/>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97" name="PlaceHolder 5"/>
          <p:cNvSpPr>
            <a:spLocks noGrp="1"/>
          </p:cNvSpPr>
          <p:nvPr>
            <p:ph type="ftr" idx="41"/>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98" name="PlaceHolder 6"/>
          <p:cNvSpPr>
            <a:spLocks noGrp="1"/>
          </p:cNvSpPr>
          <p:nvPr>
            <p:ph type="sldNum" idx="42"/>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1A985208-900D-4FBA-B279-81A9724A9764}"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02"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103"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buNone/>
            </a:pPr>
            <a:r>
              <a:rPr b="0" lang="en-GB" sz="3200" spc="-1" strike="noStrike">
                <a:solidFill>
                  <a:srgbClr val="000000"/>
                </a:solidFill>
                <a:latin typeface="Arial"/>
              </a:rPr>
              <a:t>Click to edit the title text format</a:t>
            </a:r>
            <a:endParaRPr b="0" lang="en-GB" sz="3200" spc="-1" strike="noStrike">
              <a:solidFill>
                <a:srgbClr val="000000"/>
              </a:solidFill>
              <a:latin typeface="Arial"/>
            </a:endParaRPr>
          </a:p>
        </p:txBody>
      </p:sp>
      <p:sp>
        <p:nvSpPr>
          <p:cNvPr id="104" name="PlaceHolder 2"/>
          <p:cNvSpPr>
            <a:spLocks noGrp="1"/>
          </p:cNvSpPr>
          <p:nvPr>
            <p:ph type="body"/>
          </p:nvPr>
        </p:nvSpPr>
        <p:spPr>
          <a:xfrm>
            <a:off x="1429200" y="2658600"/>
            <a:ext cx="4588560" cy="576000"/>
          </a:xfrm>
          <a:prstGeom prst="rect">
            <a:avLst/>
          </a:prstGeom>
          <a:noFill/>
          <a:ln w="0">
            <a:noFill/>
          </a:ln>
        </p:spPr>
        <p:txBody>
          <a:bodyPr lIns="91440" rIns="91440" tIns="45720" bIns="45720" anchor="b">
            <a:noAutofit/>
          </a:bodyPr>
          <a:p>
            <a:pPr marL="432000" indent="-324000">
              <a:spcBef>
                <a:spcPts val="1417"/>
              </a:spcBef>
              <a:buClr>
                <a:srgbClr val="ffffff"/>
              </a:buClr>
              <a:buSzPct val="45000"/>
              <a:buFont typeface="Wingdings" charset="2"/>
              <a:buChar char=""/>
            </a:pPr>
            <a:r>
              <a:rPr b="0" lang="en-GB" sz="2800" spc="-1" strike="noStrike">
                <a:solidFill>
                  <a:srgbClr val="000000"/>
                </a:solidFill>
                <a:latin typeface="Arial"/>
              </a:rPr>
              <a:t>Click to edit the outline text format</a:t>
            </a:r>
            <a:endParaRPr b="0" lang="en-GB"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800" spc="-1" strike="noStrike">
                <a:solidFill>
                  <a:srgbClr val="000000"/>
                </a:solidFill>
                <a:latin typeface="Arial"/>
              </a:rPr>
              <a:t>Third Outline Level</a:t>
            </a:r>
            <a:endParaRPr b="0" lang="en-GB" sz="2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800" spc="-1" strike="noStrike">
                <a:solidFill>
                  <a:srgbClr val="000000"/>
                </a:solidFill>
                <a:latin typeface="Arial"/>
              </a:rPr>
              <a:t>Fourth Outline Level</a:t>
            </a:r>
            <a:endParaRPr b="0" lang="en-GB" sz="2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800" spc="-1" strike="noStrike">
                <a:solidFill>
                  <a:srgbClr val="000000"/>
                </a:solidFill>
                <a:latin typeface="Arial"/>
              </a:rPr>
              <a:t>Fifth Outline Level</a:t>
            </a:r>
            <a:endParaRPr b="0" lang="en-GB" sz="2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800" spc="-1" strike="noStrike">
                <a:solidFill>
                  <a:srgbClr val="000000"/>
                </a:solidFill>
                <a:latin typeface="Arial"/>
              </a:rPr>
              <a:t>Sixth Outline Level</a:t>
            </a:r>
            <a:endParaRPr b="0" lang="en-GB" sz="2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800" spc="-1" strike="noStrike">
                <a:solidFill>
                  <a:srgbClr val="000000"/>
                </a:solidFill>
                <a:latin typeface="Arial"/>
              </a:rPr>
              <a:t>Seventh Outline Level</a:t>
            </a:r>
            <a:endParaRPr b="0" lang="en-GB" sz="2800" spc="-1" strike="noStrike">
              <a:solidFill>
                <a:srgbClr val="000000"/>
              </a:solidFill>
              <a:latin typeface="Arial"/>
            </a:endParaRPr>
          </a:p>
        </p:txBody>
      </p:sp>
      <p:sp>
        <p:nvSpPr>
          <p:cNvPr id="105" name="PlaceHolder 3"/>
          <p:cNvSpPr>
            <a:spLocks noGrp="1"/>
          </p:cNvSpPr>
          <p:nvPr>
            <p:ph type="body"/>
          </p:nvPr>
        </p:nvSpPr>
        <p:spPr>
          <a:xfrm>
            <a:off x="1141560" y="3243240"/>
            <a:ext cx="4876560" cy="2547720"/>
          </a:xfrm>
          <a:prstGeom prst="rect">
            <a:avLst/>
          </a:prstGeom>
          <a:noFill/>
          <a:ln w="0">
            <a:noFill/>
          </a:ln>
        </p:spPr>
        <p:txBody>
          <a:bodyPr lIns="91440" rIns="91440" tIns="45720" bIns="45720" anchor="t">
            <a:normAutofit fontScale="87222"/>
          </a:bodyPr>
          <a:p>
            <a:pPr marL="432000" indent="-324000">
              <a:spcBef>
                <a:spcPts val="1417"/>
              </a:spcBef>
              <a:buClr>
                <a:srgbClr val="ffffff"/>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6" name="PlaceHolder 4"/>
          <p:cNvSpPr>
            <a:spLocks noGrp="1"/>
          </p:cNvSpPr>
          <p:nvPr>
            <p:ph type="body"/>
          </p:nvPr>
        </p:nvSpPr>
        <p:spPr>
          <a:xfrm>
            <a:off x="6443280" y="2666880"/>
            <a:ext cx="4604040" cy="576000"/>
          </a:xfrm>
          <a:prstGeom prst="rect">
            <a:avLst/>
          </a:prstGeom>
          <a:noFill/>
          <a:ln w="0">
            <a:noFill/>
          </a:ln>
        </p:spPr>
        <p:txBody>
          <a:bodyPr lIns="91440" rIns="91440" tIns="45720" bIns="45720" anchor="b">
            <a:noAutofit/>
          </a:bodyPr>
          <a:p>
            <a:pPr marL="432000" indent="-324000">
              <a:spcBef>
                <a:spcPts val="1417"/>
              </a:spcBef>
              <a:buClr>
                <a:srgbClr val="ffffff"/>
              </a:buClr>
              <a:buSzPct val="45000"/>
              <a:buFont typeface="Wingdings" charset="2"/>
              <a:buChar char=""/>
            </a:pPr>
            <a:r>
              <a:rPr b="0" lang="en-GB" sz="2800" spc="-1" strike="noStrike">
                <a:solidFill>
                  <a:srgbClr val="000000"/>
                </a:solidFill>
                <a:latin typeface="Arial"/>
              </a:rPr>
              <a:t>Click to edit the outline text format</a:t>
            </a:r>
            <a:endParaRPr b="0" lang="en-GB"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800" spc="-1" strike="noStrike">
                <a:solidFill>
                  <a:srgbClr val="000000"/>
                </a:solidFill>
                <a:latin typeface="Arial"/>
              </a:rPr>
              <a:t>Third Outline Level</a:t>
            </a:r>
            <a:endParaRPr b="0" lang="en-GB" sz="2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800" spc="-1" strike="noStrike">
                <a:solidFill>
                  <a:srgbClr val="000000"/>
                </a:solidFill>
                <a:latin typeface="Arial"/>
              </a:rPr>
              <a:t>Fourth Outline Level</a:t>
            </a:r>
            <a:endParaRPr b="0" lang="en-GB" sz="2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800" spc="-1" strike="noStrike">
                <a:solidFill>
                  <a:srgbClr val="000000"/>
                </a:solidFill>
                <a:latin typeface="Arial"/>
              </a:rPr>
              <a:t>Fifth Outline Level</a:t>
            </a:r>
            <a:endParaRPr b="0" lang="en-GB" sz="2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800" spc="-1" strike="noStrike">
                <a:solidFill>
                  <a:srgbClr val="000000"/>
                </a:solidFill>
                <a:latin typeface="Arial"/>
              </a:rPr>
              <a:t>Sixth Outline Level</a:t>
            </a:r>
            <a:endParaRPr b="0" lang="en-GB" sz="2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800" spc="-1" strike="noStrike">
                <a:solidFill>
                  <a:srgbClr val="000000"/>
                </a:solidFill>
                <a:latin typeface="Arial"/>
              </a:rPr>
              <a:t>Seventh Outline Level</a:t>
            </a:r>
            <a:endParaRPr b="0" lang="en-GB" sz="2800" spc="-1" strike="noStrike">
              <a:solidFill>
                <a:srgbClr val="000000"/>
              </a:solidFill>
              <a:latin typeface="Arial"/>
            </a:endParaRPr>
          </a:p>
        </p:txBody>
      </p:sp>
      <p:sp>
        <p:nvSpPr>
          <p:cNvPr id="107" name="PlaceHolder 5"/>
          <p:cNvSpPr>
            <a:spLocks noGrp="1"/>
          </p:cNvSpPr>
          <p:nvPr>
            <p:ph type="body"/>
          </p:nvPr>
        </p:nvSpPr>
        <p:spPr>
          <a:xfrm>
            <a:off x="6170760" y="3243240"/>
            <a:ext cx="4876560" cy="2547720"/>
          </a:xfrm>
          <a:prstGeom prst="rect">
            <a:avLst/>
          </a:prstGeom>
          <a:noFill/>
          <a:ln w="0">
            <a:noFill/>
          </a:ln>
        </p:spPr>
        <p:txBody>
          <a:bodyPr lIns="91440" rIns="91440" tIns="45720" bIns="45720" anchor="t">
            <a:normAutofit fontScale="87222"/>
          </a:bodyPr>
          <a:p>
            <a:pPr marL="432000" indent="-324000">
              <a:spcBef>
                <a:spcPts val="1417"/>
              </a:spcBef>
              <a:buClr>
                <a:srgbClr val="ffffff"/>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8" name="PlaceHolder 6"/>
          <p:cNvSpPr>
            <a:spLocks noGrp="1"/>
          </p:cNvSpPr>
          <p:nvPr>
            <p:ph type="dt" idx="43"/>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109" name="PlaceHolder 7"/>
          <p:cNvSpPr>
            <a:spLocks noGrp="1"/>
          </p:cNvSpPr>
          <p:nvPr>
            <p:ph type="ftr" idx="44"/>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110" name="PlaceHolder 8"/>
          <p:cNvSpPr>
            <a:spLocks noGrp="1"/>
          </p:cNvSpPr>
          <p:nvPr>
            <p:ph type="sldNum" idx="45"/>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3C6F9E8C-C0F4-4B74-AF31-863D76D476D4}"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11"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112"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buNone/>
            </a:pPr>
            <a:r>
              <a:rPr b="0" lang="en-GB" sz="3200" spc="-1" strike="noStrike">
                <a:solidFill>
                  <a:srgbClr val="000000"/>
                </a:solidFill>
                <a:latin typeface="Arial"/>
              </a:rPr>
              <a:t>Click to edit the title text format</a:t>
            </a:r>
            <a:endParaRPr b="0" lang="en-GB" sz="3200" spc="-1" strike="noStrike">
              <a:solidFill>
                <a:srgbClr val="000000"/>
              </a:solidFill>
              <a:latin typeface="Arial"/>
            </a:endParaRPr>
          </a:p>
        </p:txBody>
      </p:sp>
      <p:sp>
        <p:nvSpPr>
          <p:cNvPr id="113" name="PlaceHolder 2"/>
          <p:cNvSpPr>
            <a:spLocks noGrp="1"/>
          </p:cNvSpPr>
          <p:nvPr>
            <p:ph type="dt" idx="46"/>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114" name="PlaceHolder 3"/>
          <p:cNvSpPr>
            <a:spLocks noGrp="1"/>
          </p:cNvSpPr>
          <p:nvPr>
            <p:ph type="ftr" idx="47"/>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115" name="PlaceHolder 4"/>
          <p:cNvSpPr>
            <a:spLocks noGrp="1"/>
          </p:cNvSpPr>
          <p:nvPr>
            <p:ph type="sldNum" idx="48"/>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C42EAF66-B239-481F-9641-E320771B3C24}"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17"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118" name="PlaceHolder 1"/>
          <p:cNvSpPr>
            <a:spLocks noGrp="1"/>
          </p:cNvSpPr>
          <p:nvPr>
            <p:ph type="dt" idx="49"/>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119" name="PlaceHolder 2"/>
          <p:cNvSpPr>
            <a:spLocks noGrp="1"/>
          </p:cNvSpPr>
          <p:nvPr>
            <p:ph type="ftr" idx="50"/>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120" name="PlaceHolder 3"/>
          <p:cNvSpPr>
            <a:spLocks noGrp="1"/>
          </p:cNvSpPr>
          <p:nvPr>
            <p:ph type="sldNum" idx="51"/>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197C9C7F-F038-48E4-941E-987B5F9E757C}"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7"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8" name="PlaceHolder 1"/>
          <p:cNvSpPr>
            <a:spLocks noGrp="1"/>
          </p:cNvSpPr>
          <p:nvPr>
            <p:ph type="title"/>
          </p:nvPr>
        </p:nvSpPr>
        <p:spPr>
          <a:xfrm>
            <a:off x="1141560" y="1600200"/>
            <a:ext cx="5333760" cy="1371240"/>
          </a:xfrm>
          <a:prstGeom prst="rect">
            <a:avLst/>
          </a:prstGeom>
          <a:noFill/>
          <a:ln w="0">
            <a:noFill/>
          </a:ln>
        </p:spPr>
        <p:txBody>
          <a:bodyPr lIns="91440" rIns="91440" tIns="45720" bIns="45720" anchor="b">
            <a:normAutofit/>
          </a:bodyPr>
          <a:p>
            <a:pPr indent="0">
              <a:buNone/>
            </a:pPr>
            <a:r>
              <a:rPr b="0" lang="en-GB" sz="2800" spc="-1" strike="noStrike">
                <a:solidFill>
                  <a:srgbClr val="000000"/>
                </a:solidFill>
                <a:latin typeface="Arial"/>
              </a:rPr>
              <a:t>Click to edit the title text format</a:t>
            </a:r>
            <a:endParaRPr b="0" lang="en-GB" sz="2800" spc="-1" strike="noStrike">
              <a:solidFill>
                <a:srgbClr val="000000"/>
              </a:solidFill>
              <a:latin typeface="Arial"/>
            </a:endParaRPr>
          </a:p>
        </p:txBody>
      </p:sp>
      <p:sp>
        <p:nvSpPr>
          <p:cNvPr id="9" name="PlaceHolder 2"/>
          <p:cNvSpPr>
            <a:spLocks noGrp="1"/>
          </p:cNvSpPr>
          <p:nvPr>
            <p:ph type="body"/>
          </p:nvPr>
        </p:nvSpPr>
        <p:spPr>
          <a:xfrm>
            <a:off x="7433640" y="-18360"/>
            <a:ext cx="3276360" cy="6903360"/>
          </a:xfrm>
          <a:prstGeom prst="rect">
            <a:avLst/>
          </a:prstGeom>
          <a:noFill/>
          <a:ln w="38160">
            <a:solidFill>
              <a:schemeClr val="dk2"/>
            </a:solidFill>
            <a:round/>
          </a:ln>
        </p:spPr>
        <p:txBody>
          <a:bodyPr lIns="90000" rIns="90000" tIns="45000" bIns="45000" anchor="t">
            <a:normAutofit fontScale="75000" lnSpcReduction="10000"/>
          </a:bodyPr>
          <a:p>
            <a:pPr marL="432000" indent="-324000">
              <a:spcBef>
                <a:spcPts val="1417"/>
              </a:spcBef>
              <a:buClr>
                <a:srgbClr val="ffffff"/>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 name="PlaceHolder 3"/>
          <p:cNvSpPr>
            <a:spLocks noGrp="1"/>
          </p:cNvSpPr>
          <p:nvPr>
            <p:ph type="body"/>
          </p:nvPr>
        </p:nvSpPr>
        <p:spPr>
          <a:xfrm>
            <a:off x="1141560" y="2971800"/>
            <a:ext cx="5333760" cy="1828440"/>
          </a:xfrm>
          <a:prstGeom prst="rect">
            <a:avLst/>
          </a:prstGeom>
          <a:noFill/>
          <a:ln w="0">
            <a:noFill/>
          </a:ln>
        </p:spPr>
        <p:txBody>
          <a:bodyPr lIns="91440" rIns="91440" tIns="45720" bIns="45720" anchor="ctr">
            <a:normAutofit fontScale="75000" lnSpcReduction="10000"/>
          </a:bodyPr>
          <a:p>
            <a:pPr marL="432000" indent="-324000">
              <a:spcBef>
                <a:spcPts val="1417"/>
              </a:spcBef>
              <a:buClr>
                <a:srgbClr val="ffffff"/>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 name="PlaceHolder 4"/>
          <p:cNvSpPr>
            <a:spLocks noGrp="1"/>
          </p:cNvSpPr>
          <p:nvPr>
            <p:ph type="dt" idx="4"/>
          </p:nvPr>
        </p:nvSpPr>
        <p:spPr>
          <a:xfrm>
            <a:off x="6399360" y="5883120"/>
            <a:ext cx="9140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12" name="PlaceHolder 5"/>
          <p:cNvSpPr>
            <a:spLocks noGrp="1"/>
          </p:cNvSpPr>
          <p:nvPr>
            <p:ph type="ftr" idx="5"/>
          </p:nvPr>
        </p:nvSpPr>
        <p:spPr>
          <a:xfrm>
            <a:off x="1141560" y="5883120"/>
            <a:ext cx="510516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13" name="PlaceHolder 6"/>
          <p:cNvSpPr>
            <a:spLocks noGrp="1"/>
          </p:cNvSpPr>
          <p:nvPr>
            <p:ph type="sldNum" idx="6"/>
          </p:nvPr>
        </p:nvSpPr>
        <p:spPr>
          <a:xfrm>
            <a:off x="10742760" y="5883120"/>
            <a:ext cx="3222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3D1E3C5A-828C-4711-943A-88A37CD1CF72}"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4"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15" name="PlaceHolder 1"/>
          <p:cNvSpPr>
            <a:spLocks noGrp="1"/>
          </p:cNvSpPr>
          <p:nvPr>
            <p:ph type="title"/>
          </p:nvPr>
        </p:nvSpPr>
        <p:spPr>
          <a:xfrm>
            <a:off x="1141560" y="4732920"/>
            <a:ext cx="9905760" cy="566280"/>
          </a:xfrm>
          <a:prstGeom prst="rect">
            <a:avLst/>
          </a:prstGeom>
          <a:noFill/>
          <a:ln w="0">
            <a:noFill/>
          </a:ln>
        </p:spPr>
        <p:txBody>
          <a:bodyPr lIns="91440" rIns="91440" tIns="45720" bIns="45720" anchor="b">
            <a:normAutofit/>
          </a:bodyPr>
          <a:p>
            <a:pPr indent="0">
              <a:buNone/>
            </a:pPr>
            <a:r>
              <a:rPr b="0" lang="en-GB" sz="2400" spc="-1" strike="noStrike">
                <a:solidFill>
                  <a:srgbClr val="000000"/>
                </a:solidFill>
                <a:latin typeface="Arial"/>
              </a:rPr>
              <a:t>Click to edit the title text format</a:t>
            </a:r>
            <a:endParaRPr b="0" lang="en-GB" sz="2400" spc="-1" strike="noStrike">
              <a:solidFill>
                <a:srgbClr val="000000"/>
              </a:solidFill>
              <a:latin typeface="Arial"/>
            </a:endParaRPr>
          </a:p>
        </p:txBody>
      </p:sp>
      <p:sp>
        <p:nvSpPr>
          <p:cNvPr id="16" name="PlaceHolder 2"/>
          <p:cNvSpPr>
            <a:spLocks noGrp="1"/>
          </p:cNvSpPr>
          <p:nvPr>
            <p:ph type="body"/>
          </p:nvPr>
        </p:nvSpPr>
        <p:spPr>
          <a:xfrm>
            <a:off x="1979640" y="932040"/>
            <a:ext cx="8225640" cy="3164760"/>
          </a:xfrm>
          <a:prstGeom prst="rect">
            <a:avLst/>
          </a:prstGeom>
          <a:noFill/>
          <a:ln w="38160">
            <a:solidFill>
              <a:schemeClr val="dk2"/>
            </a:solidFill>
            <a:round/>
          </a:ln>
        </p:spPr>
        <p:txBody>
          <a:bodyPr lIns="90000" rIns="90000" tIns="45000" bIns="45000" anchor="t">
            <a:normAutofit/>
          </a:bodyPr>
          <a:p>
            <a:pPr marL="432000" indent="-324000">
              <a:spcBef>
                <a:spcPts val="1417"/>
              </a:spcBef>
              <a:buClr>
                <a:srgbClr val="ffffff"/>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7" name="PlaceHolder 3"/>
          <p:cNvSpPr>
            <a:spLocks noGrp="1"/>
          </p:cNvSpPr>
          <p:nvPr>
            <p:ph type="body"/>
          </p:nvPr>
        </p:nvSpPr>
        <p:spPr>
          <a:xfrm>
            <a:off x="1141560" y="5299560"/>
            <a:ext cx="9905760" cy="493200"/>
          </a:xfrm>
          <a:prstGeom prst="rect">
            <a:avLst/>
          </a:prstGeom>
          <a:noFill/>
          <a:ln w="0">
            <a:noFill/>
          </a:ln>
        </p:spPr>
        <p:txBody>
          <a:bodyPr lIns="91440" rIns="91440" tIns="45720" bIns="45720" anchor="ctr">
            <a:normAutofit fontScale="2856" lnSpcReduction="10000"/>
          </a:bodyPr>
          <a:p>
            <a:pPr marL="432000" indent="-324000">
              <a:spcBef>
                <a:spcPts val="1417"/>
              </a:spcBef>
              <a:buClr>
                <a:srgbClr val="ffffff"/>
              </a:buClr>
              <a:buSzPct val="45000"/>
              <a:buFont typeface="Wingdings" charset="2"/>
              <a:buChar char=""/>
            </a:pPr>
            <a:r>
              <a:rPr b="0" lang="en-GB" sz="1400" spc="-1" strike="noStrike">
                <a:solidFill>
                  <a:srgbClr val="000000"/>
                </a:solidFill>
                <a:latin typeface="Arial"/>
              </a:rPr>
              <a:t>Click to edit the outline text format</a:t>
            </a:r>
            <a:endParaRPr b="0" lang="en-GB"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400" spc="-1" strike="noStrike">
                <a:solidFill>
                  <a:srgbClr val="000000"/>
                </a:solidFill>
                <a:latin typeface="Arial"/>
              </a:rPr>
              <a:t>Second Outline Level</a:t>
            </a:r>
            <a:endParaRPr b="0" lang="en-GB"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400" spc="-1" strike="noStrike">
                <a:solidFill>
                  <a:srgbClr val="000000"/>
                </a:solidFill>
                <a:latin typeface="Arial"/>
              </a:rPr>
              <a:t>Third Outline Level</a:t>
            </a:r>
            <a:endParaRPr b="0" lang="en-GB"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400" spc="-1" strike="noStrike">
                <a:solidFill>
                  <a:srgbClr val="000000"/>
                </a:solidFill>
                <a:latin typeface="Arial"/>
              </a:rPr>
              <a:t>Fourth Outline Level</a:t>
            </a:r>
            <a:endParaRPr b="0" lang="en-GB"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400" spc="-1" strike="noStrike">
                <a:solidFill>
                  <a:srgbClr val="000000"/>
                </a:solidFill>
                <a:latin typeface="Arial"/>
              </a:rPr>
              <a:t>Fifth Outline Level</a:t>
            </a:r>
            <a:endParaRPr b="0" lang="en-GB"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400" spc="-1" strike="noStrike">
                <a:solidFill>
                  <a:srgbClr val="000000"/>
                </a:solidFill>
                <a:latin typeface="Arial"/>
              </a:rPr>
              <a:t>Sixth Outline Level</a:t>
            </a:r>
            <a:endParaRPr b="0" lang="en-GB"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400" spc="-1" strike="noStrike">
                <a:solidFill>
                  <a:srgbClr val="000000"/>
                </a:solidFill>
                <a:latin typeface="Arial"/>
              </a:rPr>
              <a:t>Seventh Outline Level</a:t>
            </a:r>
            <a:endParaRPr b="0" lang="en-GB" sz="1400" spc="-1" strike="noStrike">
              <a:solidFill>
                <a:srgbClr val="000000"/>
              </a:solidFill>
              <a:latin typeface="Arial"/>
            </a:endParaRPr>
          </a:p>
        </p:txBody>
      </p:sp>
      <p:sp>
        <p:nvSpPr>
          <p:cNvPr id="18" name="PlaceHolder 4"/>
          <p:cNvSpPr>
            <a:spLocks noGrp="1"/>
          </p:cNvSpPr>
          <p:nvPr>
            <p:ph type="dt" idx="7"/>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19" name="PlaceHolder 5"/>
          <p:cNvSpPr>
            <a:spLocks noGrp="1"/>
          </p:cNvSpPr>
          <p:nvPr>
            <p:ph type="ftr" idx="8"/>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20" name="PlaceHolder 6"/>
          <p:cNvSpPr>
            <a:spLocks noGrp="1"/>
          </p:cNvSpPr>
          <p:nvPr>
            <p:ph type="sldNum" idx="9"/>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F59E8730-9319-4023-A9AE-4CB5741D8D8D}"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21"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22" name="PlaceHolder 1"/>
          <p:cNvSpPr>
            <a:spLocks noGrp="1"/>
          </p:cNvSpPr>
          <p:nvPr>
            <p:ph type="title"/>
          </p:nvPr>
        </p:nvSpPr>
        <p:spPr>
          <a:xfrm>
            <a:off x="1141560" y="609480"/>
            <a:ext cx="9905760" cy="3123720"/>
          </a:xfrm>
          <a:prstGeom prst="rect">
            <a:avLst/>
          </a:prstGeom>
          <a:noFill/>
          <a:ln w="0">
            <a:noFill/>
          </a:ln>
        </p:spPr>
        <p:txBody>
          <a:bodyPr lIns="91440" rIns="91440" tIns="45720" bIns="45720" anchor="ctr">
            <a:normAutofit/>
          </a:bodyPr>
          <a:p>
            <a:pPr indent="0">
              <a:buNone/>
            </a:pPr>
            <a:r>
              <a:rPr b="0" lang="en-GB" sz="3200" spc="-1" strike="noStrike">
                <a:solidFill>
                  <a:srgbClr val="000000"/>
                </a:solidFill>
                <a:latin typeface="Arial"/>
              </a:rPr>
              <a:t>Click to edit the title text format</a:t>
            </a:r>
            <a:endParaRPr b="0" lang="en-GB" sz="3200" spc="-1" strike="noStrike">
              <a:solidFill>
                <a:srgbClr val="000000"/>
              </a:solidFill>
              <a:latin typeface="Arial"/>
            </a:endParaRPr>
          </a:p>
        </p:txBody>
      </p:sp>
      <p:sp>
        <p:nvSpPr>
          <p:cNvPr id="23" name="PlaceHolder 2"/>
          <p:cNvSpPr>
            <a:spLocks noGrp="1"/>
          </p:cNvSpPr>
          <p:nvPr>
            <p:ph type="body"/>
          </p:nvPr>
        </p:nvSpPr>
        <p:spPr>
          <a:xfrm>
            <a:off x="1141560" y="4343400"/>
            <a:ext cx="9905760" cy="1447560"/>
          </a:xfrm>
          <a:prstGeom prst="rect">
            <a:avLst/>
          </a:prstGeom>
          <a:noFill/>
          <a:ln w="0">
            <a:noFill/>
          </a:ln>
        </p:spPr>
        <p:txBody>
          <a:bodyPr lIns="91440" rIns="91440" tIns="45720" bIns="45720" anchor="ctr">
            <a:normAutofit fontScale="49968" lnSpcReduction="10000"/>
          </a:bodyPr>
          <a:p>
            <a:pPr marL="432000" indent="-324000">
              <a:spcBef>
                <a:spcPts val="1417"/>
              </a:spcBef>
              <a:buClr>
                <a:srgbClr val="ffffff"/>
              </a:buClr>
              <a:buSzPct val="45000"/>
              <a:buFont typeface="Wingdings" charset="2"/>
              <a:buChar char=""/>
            </a:pPr>
            <a:r>
              <a:rPr b="0" lang="en-GB" sz="2000" spc="-1" strike="noStrike">
                <a:solidFill>
                  <a:srgbClr val="000000"/>
                </a:solidFill>
                <a:latin typeface="Arial"/>
              </a:rPr>
              <a:t>Click to edit the outline text format</a:t>
            </a:r>
            <a:endParaRPr b="0" lang="en-GB"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000" spc="-1" strike="noStrike">
                <a:solidFill>
                  <a:srgbClr val="000000"/>
                </a:solidFill>
                <a:latin typeface="Arial"/>
              </a:rPr>
              <a:t>Second Outline Level</a:t>
            </a:r>
            <a:endParaRPr b="0" lang="en-GB"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000" spc="-1" strike="noStrike">
                <a:solidFill>
                  <a:srgbClr val="000000"/>
                </a:solidFill>
                <a:latin typeface="Arial"/>
              </a:rPr>
              <a:t>Third Outline Level</a:t>
            </a:r>
            <a:endParaRPr b="0" lang="en-GB"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
        <p:nvSpPr>
          <p:cNvPr id="24" name="PlaceHolder 3"/>
          <p:cNvSpPr>
            <a:spLocks noGrp="1"/>
          </p:cNvSpPr>
          <p:nvPr>
            <p:ph type="dt" idx="10"/>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25" name="PlaceHolder 4"/>
          <p:cNvSpPr>
            <a:spLocks noGrp="1"/>
          </p:cNvSpPr>
          <p:nvPr>
            <p:ph type="ftr" idx="11"/>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26" name="PlaceHolder 5"/>
          <p:cNvSpPr>
            <a:spLocks noGrp="1"/>
          </p:cNvSpPr>
          <p:nvPr>
            <p:ph type="sldNum" idx="12"/>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0606CFFD-45B5-455F-9CBB-591D2AE3DA56}"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27"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28" name="Google Shape;87;p46"/>
          <p:cNvSpPr/>
          <p:nvPr/>
        </p:nvSpPr>
        <p:spPr>
          <a:xfrm>
            <a:off x="836640" y="786960"/>
            <a:ext cx="609120" cy="584280"/>
          </a:xfrm>
          <a:prstGeom prst="rect">
            <a:avLst/>
          </a:prstGeom>
          <a:noFill/>
          <a:ln w="0">
            <a:noFill/>
          </a:ln>
        </p:spPr>
        <p:style>
          <a:lnRef idx="0"/>
          <a:fillRef idx="0"/>
          <a:effectRef idx="0"/>
          <a:fontRef idx="minor"/>
        </p:style>
        <p:txBody>
          <a:bodyPr anchor="ctr">
            <a:noAutofit/>
          </a:bodyPr>
          <a:p>
            <a:pPr>
              <a:lnSpc>
                <a:spcPct val="100000"/>
              </a:lnSpc>
              <a:tabLst>
                <a:tab algn="l" pos="0"/>
              </a:tabLst>
            </a:pPr>
            <a:r>
              <a:rPr b="0" lang="en-GB" sz="8000" spc="-1" strike="noStrike">
                <a:solidFill>
                  <a:schemeClr val="accent1"/>
                </a:solidFill>
                <a:latin typeface="Century Gothic"/>
                <a:ea typeface="Century Gothic"/>
              </a:rPr>
              <a:t>“</a:t>
            </a:r>
            <a:endParaRPr b="0" lang="en-GB" sz="8000" spc="-1" strike="noStrike">
              <a:solidFill>
                <a:srgbClr val="ffffff"/>
              </a:solidFill>
              <a:latin typeface="Arial"/>
            </a:endParaRPr>
          </a:p>
        </p:txBody>
      </p:sp>
      <p:sp>
        <p:nvSpPr>
          <p:cNvPr id="29" name="Google Shape;88;p46"/>
          <p:cNvSpPr/>
          <p:nvPr/>
        </p:nvSpPr>
        <p:spPr>
          <a:xfrm>
            <a:off x="10437840" y="2743200"/>
            <a:ext cx="609120" cy="58428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0" lang="en-GB" sz="8000" spc="-1" strike="noStrike">
                <a:solidFill>
                  <a:schemeClr val="accent1"/>
                </a:solidFill>
                <a:latin typeface="Century Gothic"/>
                <a:ea typeface="Century Gothic"/>
              </a:rPr>
              <a:t>”</a:t>
            </a:r>
            <a:endParaRPr b="0" lang="en-GB" sz="8000" spc="-1" strike="noStrike">
              <a:solidFill>
                <a:srgbClr val="ffffff"/>
              </a:solidFill>
              <a:latin typeface="Arial"/>
            </a:endParaRPr>
          </a:p>
        </p:txBody>
      </p:sp>
      <p:sp>
        <p:nvSpPr>
          <p:cNvPr id="30" name="PlaceHolder 1"/>
          <p:cNvSpPr>
            <a:spLocks noGrp="1"/>
          </p:cNvSpPr>
          <p:nvPr>
            <p:ph type="title"/>
          </p:nvPr>
        </p:nvSpPr>
        <p:spPr>
          <a:xfrm>
            <a:off x="1446120" y="609480"/>
            <a:ext cx="9295920" cy="2742840"/>
          </a:xfrm>
          <a:prstGeom prst="rect">
            <a:avLst/>
          </a:prstGeom>
          <a:noFill/>
          <a:ln w="0">
            <a:noFill/>
          </a:ln>
        </p:spPr>
        <p:txBody>
          <a:bodyPr lIns="91440" rIns="91440" tIns="45720" bIns="45720" anchor="ctr">
            <a:normAutofit/>
          </a:bodyPr>
          <a:p>
            <a:pPr indent="0">
              <a:buNone/>
            </a:pPr>
            <a:r>
              <a:rPr b="0" lang="en-GB" sz="3200" spc="-1" strike="noStrike">
                <a:solidFill>
                  <a:srgbClr val="000000"/>
                </a:solidFill>
                <a:latin typeface="Arial"/>
              </a:rPr>
              <a:t>Click to edit the title text format</a:t>
            </a:r>
            <a:endParaRPr b="0" lang="en-GB" sz="3200" spc="-1" strike="noStrike">
              <a:solidFill>
                <a:srgbClr val="000000"/>
              </a:solidFill>
              <a:latin typeface="Arial"/>
            </a:endParaRPr>
          </a:p>
        </p:txBody>
      </p:sp>
      <p:sp>
        <p:nvSpPr>
          <p:cNvPr id="31" name="PlaceHolder 2"/>
          <p:cNvSpPr>
            <a:spLocks noGrp="1"/>
          </p:cNvSpPr>
          <p:nvPr>
            <p:ph type="body"/>
          </p:nvPr>
        </p:nvSpPr>
        <p:spPr>
          <a:xfrm>
            <a:off x="1674720" y="3352680"/>
            <a:ext cx="8838720" cy="380520"/>
          </a:xfrm>
          <a:prstGeom prst="rect">
            <a:avLst/>
          </a:prstGeom>
          <a:noFill/>
          <a:ln w="0">
            <a:noFill/>
          </a:ln>
        </p:spPr>
        <p:txBody>
          <a:bodyPr lIns="91440" rIns="91440" tIns="45720" bIns="45720" anchor="ctr">
            <a:normAutofit fontScale="1499" lnSpcReduction="20000"/>
          </a:bodyPr>
          <a:p>
            <a:pPr marL="432000" indent="-324000">
              <a:spcBef>
                <a:spcPts val="1417"/>
              </a:spcBef>
              <a:buClr>
                <a:srgbClr val="ffffff"/>
              </a:buClr>
              <a:buSzPct val="45000"/>
              <a:buFont typeface="Wingdings" charset="2"/>
              <a:buChar char=""/>
            </a:pPr>
            <a:r>
              <a:rPr b="0" lang="en-GB" sz="2000" spc="-1" strike="noStrike">
                <a:solidFill>
                  <a:srgbClr val="000000"/>
                </a:solidFill>
                <a:latin typeface="Arial"/>
              </a:rPr>
              <a:t>Click to edit the outline text format</a:t>
            </a:r>
            <a:endParaRPr b="0" lang="en-GB"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000" spc="-1" strike="noStrike">
                <a:solidFill>
                  <a:srgbClr val="000000"/>
                </a:solidFill>
                <a:latin typeface="Arial"/>
              </a:rPr>
              <a:t>Second Outline Level</a:t>
            </a:r>
            <a:endParaRPr b="0" lang="en-GB"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000" spc="-1" strike="noStrike">
                <a:solidFill>
                  <a:srgbClr val="000000"/>
                </a:solidFill>
                <a:latin typeface="Arial"/>
              </a:rPr>
              <a:t>Third Outline Level</a:t>
            </a:r>
            <a:endParaRPr b="0" lang="en-GB"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
        <p:nvSpPr>
          <p:cNvPr id="32" name="PlaceHolder 3"/>
          <p:cNvSpPr>
            <a:spLocks noGrp="1"/>
          </p:cNvSpPr>
          <p:nvPr>
            <p:ph type="body"/>
          </p:nvPr>
        </p:nvSpPr>
        <p:spPr>
          <a:xfrm>
            <a:off x="1141560" y="4343400"/>
            <a:ext cx="9905760" cy="1447560"/>
          </a:xfrm>
          <a:prstGeom prst="rect">
            <a:avLst/>
          </a:prstGeom>
          <a:noFill/>
          <a:ln w="0">
            <a:noFill/>
          </a:ln>
        </p:spPr>
        <p:txBody>
          <a:bodyPr lIns="91440" rIns="91440" tIns="45720" bIns="45720" anchor="ctr">
            <a:normAutofit fontScale="49968" lnSpcReduction="10000"/>
          </a:bodyPr>
          <a:p>
            <a:pPr marL="432000" indent="-324000">
              <a:spcBef>
                <a:spcPts val="1417"/>
              </a:spcBef>
              <a:buClr>
                <a:srgbClr val="ffffff"/>
              </a:buClr>
              <a:buSzPct val="45000"/>
              <a:buFont typeface="Wingdings" charset="2"/>
              <a:buChar char=""/>
            </a:pPr>
            <a:r>
              <a:rPr b="0" lang="en-GB" sz="2000" spc="-1" strike="noStrike">
                <a:solidFill>
                  <a:srgbClr val="000000"/>
                </a:solidFill>
                <a:latin typeface="Arial"/>
              </a:rPr>
              <a:t>Click to edit the outline text format</a:t>
            </a:r>
            <a:endParaRPr b="0" lang="en-GB"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000" spc="-1" strike="noStrike">
                <a:solidFill>
                  <a:srgbClr val="000000"/>
                </a:solidFill>
                <a:latin typeface="Arial"/>
              </a:rPr>
              <a:t>Second Outline Level</a:t>
            </a:r>
            <a:endParaRPr b="0" lang="en-GB"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000" spc="-1" strike="noStrike">
                <a:solidFill>
                  <a:srgbClr val="000000"/>
                </a:solidFill>
                <a:latin typeface="Arial"/>
              </a:rPr>
              <a:t>Third Outline Level</a:t>
            </a:r>
            <a:endParaRPr b="0" lang="en-GB"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
        <p:nvSpPr>
          <p:cNvPr id="33" name="PlaceHolder 4"/>
          <p:cNvSpPr>
            <a:spLocks noGrp="1"/>
          </p:cNvSpPr>
          <p:nvPr>
            <p:ph type="dt" idx="13"/>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34" name="PlaceHolder 5"/>
          <p:cNvSpPr>
            <a:spLocks noGrp="1"/>
          </p:cNvSpPr>
          <p:nvPr>
            <p:ph type="ftr" idx="14"/>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35" name="PlaceHolder 6"/>
          <p:cNvSpPr>
            <a:spLocks noGrp="1"/>
          </p:cNvSpPr>
          <p:nvPr>
            <p:ph type="sldNum" idx="15"/>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036B6F12-E05C-4F07-90B4-807EAE44A425}"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6"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37" name="PlaceHolder 1"/>
          <p:cNvSpPr>
            <a:spLocks noGrp="1"/>
          </p:cNvSpPr>
          <p:nvPr>
            <p:ph type="title"/>
          </p:nvPr>
        </p:nvSpPr>
        <p:spPr>
          <a:xfrm>
            <a:off x="1141560" y="3308760"/>
            <a:ext cx="9905760" cy="1468440"/>
          </a:xfrm>
          <a:prstGeom prst="rect">
            <a:avLst/>
          </a:prstGeom>
          <a:noFill/>
          <a:ln w="0">
            <a:noFill/>
          </a:ln>
        </p:spPr>
        <p:txBody>
          <a:bodyPr lIns="91440" rIns="91440" tIns="45720" bIns="45720" anchor="b">
            <a:normAutofit/>
          </a:bodyPr>
          <a:p>
            <a:pPr indent="0">
              <a:buNone/>
            </a:pPr>
            <a:r>
              <a:rPr b="0" lang="en-GB" sz="3200" spc="-1" strike="noStrike">
                <a:solidFill>
                  <a:srgbClr val="000000"/>
                </a:solidFill>
                <a:latin typeface="Arial"/>
              </a:rPr>
              <a:t>Click to edit the title text format</a:t>
            </a:r>
            <a:endParaRPr b="0" lang="en-GB" sz="3200" spc="-1" strike="noStrike">
              <a:solidFill>
                <a:srgbClr val="000000"/>
              </a:solidFill>
              <a:latin typeface="Arial"/>
            </a:endParaRPr>
          </a:p>
        </p:txBody>
      </p:sp>
      <p:sp>
        <p:nvSpPr>
          <p:cNvPr id="38" name="PlaceHolder 2"/>
          <p:cNvSpPr>
            <a:spLocks noGrp="1"/>
          </p:cNvSpPr>
          <p:nvPr>
            <p:ph type="body"/>
          </p:nvPr>
        </p:nvSpPr>
        <p:spPr>
          <a:xfrm>
            <a:off x="1141560" y="4777560"/>
            <a:ext cx="9905760" cy="860040"/>
          </a:xfrm>
          <a:prstGeom prst="rect">
            <a:avLst/>
          </a:prstGeom>
          <a:noFill/>
          <a:ln w="0">
            <a:noFill/>
          </a:ln>
        </p:spPr>
        <p:txBody>
          <a:bodyPr lIns="91440" rIns="91440" tIns="45720" bIns="45720" anchor="t">
            <a:normAutofit fontScale="18488" lnSpcReduction="10000"/>
          </a:bodyPr>
          <a:p>
            <a:pPr marL="432000" indent="-324000">
              <a:spcBef>
                <a:spcPts val="1417"/>
              </a:spcBef>
              <a:buClr>
                <a:srgbClr val="ffffff"/>
              </a:buClr>
              <a:buSzPct val="45000"/>
              <a:buFont typeface="Wingdings" charset="2"/>
              <a:buChar char=""/>
            </a:pPr>
            <a:r>
              <a:rPr b="0" lang="en-GB" sz="2000" spc="-1" strike="noStrike">
                <a:solidFill>
                  <a:srgbClr val="000000"/>
                </a:solidFill>
                <a:latin typeface="Arial"/>
              </a:rPr>
              <a:t>Click to edit the outline text format</a:t>
            </a:r>
            <a:endParaRPr b="0" lang="en-GB"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000" spc="-1" strike="noStrike">
                <a:solidFill>
                  <a:srgbClr val="000000"/>
                </a:solidFill>
                <a:latin typeface="Arial"/>
              </a:rPr>
              <a:t>Second Outline Level</a:t>
            </a:r>
            <a:endParaRPr b="0" lang="en-GB"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000" spc="-1" strike="noStrike">
                <a:solidFill>
                  <a:srgbClr val="000000"/>
                </a:solidFill>
                <a:latin typeface="Arial"/>
              </a:rPr>
              <a:t>Third Outline Level</a:t>
            </a:r>
            <a:endParaRPr b="0" lang="en-GB"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
        <p:nvSpPr>
          <p:cNvPr id="39" name="PlaceHolder 3"/>
          <p:cNvSpPr>
            <a:spLocks noGrp="1"/>
          </p:cNvSpPr>
          <p:nvPr>
            <p:ph type="dt" idx="16"/>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40" name="PlaceHolder 4"/>
          <p:cNvSpPr>
            <a:spLocks noGrp="1"/>
          </p:cNvSpPr>
          <p:nvPr>
            <p:ph type="ftr" idx="17"/>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41" name="PlaceHolder 5"/>
          <p:cNvSpPr>
            <a:spLocks noGrp="1"/>
          </p:cNvSpPr>
          <p:nvPr>
            <p:ph type="sldNum" idx="18"/>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D25E9777-6921-44DC-B622-B2E2498B21D7}"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2"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43" name="Google Shape;102;p48"/>
          <p:cNvSpPr/>
          <p:nvPr/>
        </p:nvSpPr>
        <p:spPr>
          <a:xfrm>
            <a:off x="836640" y="786960"/>
            <a:ext cx="609120" cy="584280"/>
          </a:xfrm>
          <a:prstGeom prst="rect">
            <a:avLst/>
          </a:prstGeom>
          <a:noFill/>
          <a:ln w="0">
            <a:noFill/>
          </a:ln>
        </p:spPr>
        <p:style>
          <a:lnRef idx="0"/>
          <a:fillRef idx="0"/>
          <a:effectRef idx="0"/>
          <a:fontRef idx="minor"/>
        </p:style>
        <p:txBody>
          <a:bodyPr anchor="ctr">
            <a:noAutofit/>
          </a:bodyPr>
          <a:p>
            <a:pPr>
              <a:lnSpc>
                <a:spcPct val="100000"/>
              </a:lnSpc>
              <a:tabLst>
                <a:tab algn="l" pos="0"/>
              </a:tabLst>
            </a:pPr>
            <a:r>
              <a:rPr b="0" lang="en-GB" sz="8000" spc="-1" strike="noStrike">
                <a:solidFill>
                  <a:schemeClr val="accent1"/>
                </a:solidFill>
                <a:latin typeface="Century Gothic"/>
                <a:ea typeface="Century Gothic"/>
              </a:rPr>
              <a:t>“</a:t>
            </a:r>
            <a:endParaRPr b="0" lang="en-GB" sz="8000" spc="-1" strike="noStrike">
              <a:solidFill>
                <a:srgbClr val="ffffff"/>
              </a:solidFill>
              <a:latin typeface="Arial"/>
            </a:endParaRPr>
          </a:p>
        </p:txBody>
      </p:sp>
      <p:sp>
        <p:nvSpPr>
          <p:cNvPr id="44" name="Google Shape;103;p48"/>
          <p:cNvSpPr/>
          <p:nvPr/>
        </p:nvSpPr>
        <p:spPr>
          <a:xfrm>
            <a:off x="10437840" y="2743200"/>
            <a:ext cx="609120" cy="58428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0" lang="en-GB" sz="8000" spc="-1" strike="noStrike">
                <a:solidFill>
                  <a:schemeClr val="accent1"/>
                </a:solidFill>
                <a:latin typeface="Century Gothic"/>
                <a:ea typeface="Century Gothic"/>
              </a:rPr>
              <a:t>”</a:t>
            </a:r>
            <a:endParaRPr b="0" lang="en-GB" sz="8000" spc="-1" strike="noStrike">
              <a:solidFill>
                <a:srgbClr val="ffffff"/>
              </a:solidFill>
              <a:latin typeface="Arial"/>
            </a:endParaRPr>
          </a:p>
        </p:txBody>
      </p:sp>
      <p:sp>
        <p:nvSpPr>
          <p:cNvPr id="45" name="PlaceHolder 1"/>
          <p:cNvSpPr>
            <a:spLocks noGrp="1"/>
          </p:cNvSpPr>
          <p:nvPr>
            <p:ph type="title"/>
          </p:nvPr>
        </p:nvSpPr>
        <p:spPr>
          <a:xfrm>
            <a:off x="1446120" y="609480"/>
            <a:ext cx="9295920" cy="2742840"/>
          </a:xfrm>
          <a:prstGeom prst="rect">
            <a:avLst/>
          </a:prstGeom>
          <a:noFill/>
          <a:ln w="0">
            <a:noFill/>
          </a:ln>
        </p:spPr>
        <p:txBody>
          <a:bodyPr lIns="91440" rIns="91440" tIns="45720" bIns="45720" anchor="ctr">
            <a:normAutofit/>
          </a:bodyPr>
          <a:p>
            <a:pPr indent="0">
              <a:buNone/>
            </a:pPr>
            <a:r>
              <a:rPr b="0" lang="en-GB" sz="3200" spc="-1" strike="noStrike">
                <a:solidFill>
                  <a:srgbClr val="000000"/>
                </a:solidFill>
                <a:latin typeface="Arial"/>
              </a:rPr>
              <a:t>Click to edit the title text format</a:t>
            </a:r>
            <a:endParaRPr b="0" lang="en-GB" sz="3200" spc="-1" strike="noStrike">
              <a:solidFill>
                <a:srgbClr val="000000"/>
              </a:solidFill>
              <a:latin typeface="Arial"/>
            </a:endParaRPr>
          </a:p>
        </p:txBody>
      </p:sp>
      <p:sp>
        <p:nvSpPr>
          <p:cNvPr id="46" name="PlaceHolder 2"/>
          <p:cNvSpPr>
            <a:spLocks noGrp="1"/>
          </p:cNvSpPr>
          <p:nvPr>
            <p:ph type="body"/>
          </p:nvPr>
        </p:nvSpPr>
        <p:spPr>
          <a:xfrm>
            <a:off x="1141560" y="3886200"/>
            <a:ext cx="9905760" cy="888480"/>
          </a:xfrm>
          <a:prstGeom prst="rect">
            <a:avLst/>
          </a:prstGeom>
          <a:noFill/>
          <a:ln w="0">
            <a:noFill/>
          </a:ln>
        </p:spPr>
        <p:txBody>
          <a:bodyPr lIns="91440" rIns="91440" tIns="45720" bIns="45720" anchor="b">
            <a:normAutofit fontScale="18742" lnSpcReduction="10000"/>
          </a:bodyPr>
          <a:p>
            <a:pPr marL="432000" indent="-324000">
              <a:spcBef>
                <a:spcPts val="1417"/>
              </a:spcBef>
              <a:buClr>
                <a:srgbClr val="ffffff"/>
              </a:buClr>
              <a:buSzPct val="45000"/>
              <a:buFont typeface="Wingdings" charset="2"/>
              <a:buChar char=""/>
            </a:pPr>
            <a:r>
              <a:rPr b="0" lang="en-GB" sz="2400" spc="-1" strike="noStrike">
                <a:solidFill>
                  <a:srgbClr val="000000"/>
                </a:solidFill>
                <a:latin typeface="Arial"/>
              </a:rPr>
              <a:t>Click to edit the outline text format</a:t>
            </a:r>
            <a:endParaRPr b="0" lang="en-GB" sz="2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400" spc="-1" strike="noStrike">
                <a:solidFill>
                  <a:srgbClr val="000000"/>
                </a:solidFill>
                <a:latin typeface="Arial"/>
              </a:rPr>
              <a:t>Second Outline Level</a:t>
            </a:r>
            <a:endParaRPr b="0" lang="en-GB" sz="2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400" spc="-1" strike="noStrike">
                <a:solidFill>
                  <a:srgbClr val="000000"/>
                </a:solidFill>
                <a:latin typeface="Arial"/>
              </a:rPr>
              <a:t>Fourth Outline Level</a:t>
            </a:r>
            <a:endParaRPr b="0" lang="en-GB" sz="2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400" spc="-1" strike="noStrike">
                <a:solidFill>
                  <a:srgbClr val="000000"/>
                </a:solidFill>
                <a:latin typeface="Arial"/>
              </a:rPr>
              <a:t>Fifth Outline Level</a:t>
            </a:r>
            <a:endParaRPr b="0" lang="en-GB" sz="2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400" spc="-1" strike="noStrike">
                <a:solidFill>
                  <a:srgbClr val="000000"/>
                </a:solidFill>
                <a:latin typeface="Arial"/>
              </a:rPr>
              <a:t>Sixth Outline Level</a:t>
            </a:r>
            <a:endParaRPr b="0" lang="en-GB" sz="2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400" spc="-1" strike="noStrike">
                <a:solidFill>
                  <a:srgbClr val="000000"/>
                </a:solidFill>
                <a:latin typeface="Arial"/>
              </a:rPr>
              <a:t>Seventh Outline Level</a:t>
            </a:r>
            <a:endParaRPr b="0" lang="en-GB" sz="2400" spc="-1" strike="noStrike">
              <a:solidFill>
                <a:srgbClr val="000000"/>
              </a:solidFill>
              <a:latin typeface="Arial"/>
            </a:endParaRPr>
          </a:p>
        </p:txBody>
      </p:sp>
      <p:sp>
        <p:nvSpPr>
          <p:cNvPr id="47" name="PlaceHolder 3"/>
          <p:cNvSpPr>
            <a:spLocks noGrp="1"/>
          </p:cNvSpPr>
          <p:nvPr>
            <p:ph type="body"/>
          </p:nvPr>
        </p:nvSpPr>
        <p:spPr>
          <a:xfrm>
            <a:off x="1141560" y="4775040"/>
            <a:ext cx="9905760" cy="1015560"/>
          </a:xfrm>
          <a:prstGeom prst="rect">
            <a:avLst/>
          </a:prstGeom>
          <a:noFill/>
          <a:ln w="0">
            <a:noFill/>
          </a:ln>
        </p:spPr>
        <p:txBody>
          <a:bodyPr lIns="91440" rIns="91440" tIns="45720" bIns="45720" anchor="t">
            <a:normAutofit fontScale="25000" lnSpcReduction="10000"/>
          </a:bodyPr>
          <a:p>
            <a:pPr marL="432000" indent="-324000">
              <a:spcBef>
                <a:spcPts val="1417"/>
              </a:spcBef>
              <a:buClr>
                <a:srgbClr val="ffffff"/>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8" name="PlaceHolder 4"/>
          <p:cNvSpPr>
            <a:spLocks noGrp="1"/>
          </p:cNvSpPr>
          <p:nvPr>
            <p:ph type="dt" idx="19"/>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49" name="PlaceHolder 5"/>
          <p:cNvSpPr>
            <a:spLocks noGrp="1"/>
          </p:cNvSpPr>
          <p:nvPr>
            <p:ph type="ftr" idx="20"/>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50" name="PlaceHolder 6"/>
          <p:cNvSpPr>
            <a:spLocks noGrp="1"/>
          </p:cNvSpPr>
          <p:nvPr>
            <p:ph type="sldNum" idx="21"/>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56C6F3EE-8961-4922-836B-78E29E65757E}"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51"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52" name="PlaceHolder 1"/>
          <p:cNvSpPr>
            <a:spLocks noGrp="1"/>
          </p:cNvSpPr>
          <p:nvPr>
            <p:ph type="title"/>
          </p:nvPr>
        </p:nvSpPr>
        <p:spPr>
          <a:xfrm>
            <a:off x="1141560" y="609480"/>
            <a:ext cx="9905760" cy="2742840"/>
          </a:xfrm>
          <a:prstGeom prst="rect">
            <a:avLst/>
          </a:prstGeom>
          <a:noFill/>
          <a:ln w="0">
            <a:noFill/>
          </a:ln>
        </p:spPr>
        <p:txBody>
          <a:bodyPr lIns="91440" rIns="91440" tIns="45720" bIns="45720" anchor="ctr">
            <a:normAutofit/>
          </a:bodyPr>
          <a:p>
            <a:pPr indent="0">
              <a:buNone/>
            </a:pPr>
            <a:r>
              <a:rPr b="0" lang="en-GB" sz="3200" spc="-1" strike="noStrike">
                <a:solidFill>
                  <a:srgbClr val="000000"/>
                </a:solidFill>
                <a:latin typeface="Arial"/>
              </a:rPr>
              <a:t>Click to edit the title text format</a:t>
            </a:r>
            <a:endParaRPr b="0" lang="en-GB" sz="3200" spc="-1" strike="noStrike">
              <a:solidFill>
                <a:srgbClr val="000000"/>
              </a:solidFill>
              <a:latin typeface="Arial"/>
            </a:endParaRPr>
          </a:p>
        </p:txBody>
      </p:sp>
      <p:sp>
        <p:nvSpPr>
          <p:cNvPr id="53" name="PlaceHolder 2"/>
          <p:cNvSpPr>
            <a:spLocks noGrp="1"/>
          </p:cNvSpPr>
          <p:nvPr>
            <p:ph type="body"/>
          </p:nvPr>
        </p:nvSpPr>
        <p:spPr>
          <a:xfrm>
            <a:off x="1141560" y="3505320"/>
            <a:ext cx="9905760" cy="837720"/>
          </a:xfrm>
          <a:prstGeom prst="rect">
            <a:avLst/>
          </a:prstGeom>
          <a:noFill/>
          <a:ln w="0">
            <a:noFill/>
          </a:ln>
        </p:spPr>
        <p:txBody>
          <a:bodyPr lIns="91440" rIns="91440" tIns="45720" bIns="45720" anchor="b">
            <a:normAutofit fontScale="12497"/>
          </a:bodyPr>
          <a:p>
            <a:pPr marL="432000" indent="-324000">
              <a:spcBef>
                <a:spcPts val="1417"/>
              </a:spcBef>
              <a:buClr>
                <a:srgbClr val="ffffff"/>
              </a:buClr>
              <a:buSzPct val="45000"/>
              <a:buFont typeface="Wingdings" charset="2"/>
              <a:buChar char=""/>
            </a:pPr>
            <a:r>
              <a:rPr b="0" lang="en-GB" sz="2800" spc="-1" strike="noStrike">
                <a:solidFill>
                  <a:srgbClr val="000000"/>
                </a:solidFill>
                <a:latin typeface="Arial"/>
              </a:rPr>
              <a:t>Click to edit the outline text format</a:t>
            </a:r>
            <a:endParaRPr b="0" lang="en-GB"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800" spc="-1" strike="noStrike">
                <a:solidFill>
                  <a:srgbClr val="000000"/>
                </a:solidFill>
                <a:latin typeface="Arial"/>
              </a:rPr>
              <a:t>Third Outline Level</a:t>
            </a:r>
            <a:endParaRPr b="0" lang="en-GB" sz="2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800" spc="-1" strike="noStrike">
                <a:solidFill>
                  <a:srgbClr val="000000"/>
                </a:solidFill>
                <a:latin typeface="Arial"/>
              </a:rPr>
              <a:t>Fourth Outline Level</a:t>
            </a:r>
            <a:endParaRPr b="0" lang="en-GB" sz="2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800" spc="-1" strike="noStrike">
                <a:solidFill>
                  <a:srgbClr val="000000"/>
                </a:solidFill>
                <a:latin typeface="Arial"/>
              </a:rPr>
              <a:t>Fifth Outline Level</a:t>
            </a:r>
            <a:endParaRPr b="0" lang="en-GB" sz="2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800" spc="-1" strike="noStrike">
                <a:solidFill>
                  <a:srgbClr val="000000"/>
                </a:solidFill>
                <a:latin typeface="Arial"/>
              </a:rPr>
              <a:t>Sixth Outline Level</a:t>
            </a:r>
            <a:endParaRPr b="0" lang="en-GB" sz="2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800" spc="-1" strike="noStrike">
                <a:solidFill>
                  <a:srgbClr val="000000"/>
                </a:solidFill>
                <a:latin typeface="Arial"/>
              </a:rPr>
              <a:t>Seventh Outline Level</a:t>
            </a:r>
            <a:endParaRPr b="0" lang="en-GB" sz="2800" spc="-1" strike="noStrike">
              <a:solidFill>
                <a:srgbClr val="000000"/>
              </a:solidFill>
              <a:latin typeface="Arial"/>
            </a:endParaRPr>
          </a:p>
        </p:txBody>
      </p:sp>
      <p:sp>
        <p:nvSpPr>
          <p:cNvPr id="54" name="PlaceHolder 3"/>
          <p:cNvSpPr>
            <a:spLocks noGrp="1"/>
          </p:cNvSpPr>
          <p:nvPr>
            <p:ph type="body"/>
          </p:nvPr>
        </p:nvSpPr>
        <p:spPr>
          <a:xfrm>
            <a:off x="1141560" y="4343400"/>
            <a:ext cx="9905760" cy="1447560"/>
          </a:xfrm>
          <a:prstGeom prst="rect">
            <a:avLst/>
          </a:prstGeom>
          <a:noFill/>
          <a:ln w="0">
            <a:noFill/>
          </a:ln>
        </p:spPr>
        <p:txBody>
          <a:bodyPr lIns="91440" rIns="91440" tIns="45720" bIns="45720" anchor="t">
            <a:normAutofit fontScale="43333"/>
          </a:bodyPr>
          <a:p>
            <a:pPr marL="432000" indent="-324000">
              <a:spcBef>
                <a:spcPts val="1417"/>
              </a:spcBef>
              <a:buClr>
                <a:srgbClr val="ffffff"/>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55" name="PlaceHolder 4"/>
          <p:cNvSpPr>
            <a:spLocks noGrp="1"/>
          </p:cNvSpPr>
          <p:nvPr>
            <p:ph type="dt" idx="22"/>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56" name="PlaceHolder 5"/>
          <p:cNvSpPr>
            <a:spLocks noGrp="1"/>
          </p:cNvSpPr>
          <p:nvPr>
            <p:ph type="ftr" idx="23"/>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57" name="PlaceHolder 6"/>
          <p:cNvSpPr>
            <a:spLocks noGrp="1"/>
          </p:cNvSpPr>
          <p:nvPr>
            <p:ph type="sldNum" idx="24"/>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51F9BB1A-9375-45C1-89A3-ABF8220FA9AF}"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58" name="Google Shape;15;p34" descr="A black and white logo&#10;&#10;Description automatically generated"/>
          <p:cNvPicPr/>
          <p:nvPr/>
        </p:nvPicPr>
        <p:blipFill>
          <a:blip r:embed="rId3"/>
          <a:stretch/>
        </p:blipFill>
        <p:spPr>
          <a:xfrm>
            <a:off x="11055960" y="0"/>
            <a:ext cx="1135800" cy="1316520"/>
          </a:xfrm>
          <a:prstGeom prst="rect">
            <a:avLst/>
          </a:prstGeom>
          <a:ln w="0">
            <a:noFill/>
          </a:ln>
        </p:spPr>
      </p:pic>
      <p:sp>
        <p:nvSpPr>
          <p:cNvPr id="59"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buNone/>
            </a:pPr>
            <a:r>
              <a:rPr b="0" lang="en-GB" sz="3200" spc="-1" strike="noStrike">
                <a:solidFill>
                  <a:srgbClr val="000000"/>
                </a:solidFill>
                <a:latin typeface="Arial"/>
              </a:rPr>
              <a:t>Click to edit the title text format</a:t>
            </a:r>
            <a:endParaRPr b="0" lang="en-GB" sz="3200" spc="-1" strike="noStrike">
              <a:solidFill>
                <a:srgbClr val="000000"/>
              </a:solidFill>
              <a:latin typeface="Arial"/>
            </a:endParaRPr>
          </a:p>
        </p:txBody>
      </p:sp>
      <p:sp>
        <p:nvSpPr>
          <p:cNvPr id="60" name="PlaceHolder 2"/>
          <p:cNvSpPr>
            <a:spLocks noGrp="1"/>
          </p:cNvSpPr>
          <p:nvPr>
            <p:ph type="body"/>
          </p:nvPr>
        </p:nvSpPr>
        <p:spPr>
          <a:xfrm rot="5400000">
            <a:off x="4532400" y="-723960"/>
            <a:ext cx="3123720" cy="9905760"/>
          </a:xfrm>
          <a:prstGeom prst="rect">
            <a:avLst/>
          </a:prstGeom>
          <a:noFill/>
          <a:ln w="0">
            <a:noFill/>
          </a:ln>
        </p:spPr>
        <p:txBody>
          <a:bodyPr lIns="91440" rIns="91440" tIns="45720" bIns="45720" anchor="t">
            <a:normAutofit fontScale="37476" lnSpcReduction="20000"/>
          </a:bodyPr>
          <a:p>
            <a:pPr marL="432000" indent="-324000">
              <a:spcBef>
                <a:spcPts val="1417"/>
              </a:spcBef>
              <a:buClr>
                <a:srgbClr val="ffffff"/>
              </a:buClr>
              <a:buSzPct val="45000"/>
              <a:buFont typeface="Wingdings" charset="2"/>
              <a:buChar char=""/>
            </a:pPr>
            <a:r>
              <a:rPr b="0" lang="en-GB" sz="2000" spc="-1" strike="noStrike">
                <a:solidFill>
                  <a:srgbClr val="000000"/>
                </a:solidFill>
                <a:latin typeface="Arial"/>
              </a:rPr>
              <a:t>Click to edit the outline text format</a:t>
            </a:r>
            <a:endParaRPr b="0" lang="en-GB"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2000" spc="-1" strike="noStrike">
                <a:solidFill>
                  <a:srgbClr val="000000"/>
                </a:solidFill>
                <a:latin typeface="Arial"/>
              </a:rPr>
              <a:t>Second Outline Level</a:t>
            </a:r>
            <a:endParaRPr b="0" lang="en-GB"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2000" spc="-1" strike="noStrike">
                <a:solidFill>
                  <a:srgbClr val="000000"/>
                </a:solidFill>
                <a:latin typeface="Arial"/>
              </a:rPr>
              <a:t>Third Outline Level</a:t>
            </a:r>
            <a:endParaRPr b="0" lang="en-GB"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
        <p:nvSpPr>
          <p:cNvPr id="61" name="PlaceHolder 3"/>
          <p:cNvSpPr>
            <a:spLocks noGrp="1"/>
          </p:cNvSpPr>
          <p:nvPr>
            <p:ph type="dt" idx="25"/>
          </p:nvPr>
        </p:nvSpPr>
        <p:spPr>
          <a:xfrm>
            <a:off x="8837640" y="5883120"/>
            <a:ext cx="1599840" cy="364680"/>
          </a:xfrm>
          <a:prstGeom prst="rect">
            <a:avLst/>
          </a:prstGeom>
          <a:noFill/>
          <a:ln w="0">
            <a:noFill/>
          </a:ln>
        </p:spPr>
        <p:txBody>
          <a:bodyPr lIns="91440" rIns="91440" tIns="45720" bIns="45720" anchor="ctr">
            <a:noAutofit/>
          </a:bodyPr>
          <a:lstStyle>
            <a:lvl1pPr indent="0">
              <a:buNone/>
              <a:defRPr b="0" lang="en-GB" sz="1400" spc="-1" strike="noStrike">
                <a:solidFill>
                  <a:srgbClr val="ffffff"/>
                </a:solidFill>
                <a:latin typeface="Times New Roman"/>
              </a:defRPr>
            </a:lvl1pPr>
          </a:lstStyle>
          <a:p>
            <a:pPr indent="0">
              <a:buNone/>
            </a:pPr>
            <a:r>
              <a:rPr b="0" lang="en-GB" sz="1400" spc="-1" strike="noStrike">
                <a:solidFill>
                  <a:srgbClr val="ffffff"/>
                </a:solidFill>
                <a:latin typeface="Times New Roman"/>
              </a:rPr>
              <a:t>&lt;date/time&gt;</a:t>
            </a:r>
            <a:endParaRPr b="0" lang="en-GB" sz="1400" spc="-1" strike="noStrike">
              <a:solidFill>
                <a:srgbClr val="ffffff"/>
              </a:solidFill>
              <a:latin typeface="Times New Roman"/>
            </a:endParaRPr>
          </a:p>
        </p:txBody>
      </p:sp>
      <p:sp>
        <p:nvSpPr>
          <p:cNvPr id="62" name="PlaceHolder 4"/>
          <p:cNvSpPr>
            <a:spLocks noGrp="1"/>
          </p:cNvSpPr>
          <p:nvPr>
            <p:ph type="ftr" idx="26"/>
          </p:nvPr>
        </p:nvSpPr>
        <p:spPr>
          <a:xfrm>
            <a:off x="1141560" y="5883120"/>
            <a:ext cx="7543440" cy="364680"/>
          </a:xfrm>
          <a:prstGeom prst="rect">
            <a:avLst/>
          </a:prstGeom>
          <a:noFill/>
          <a:ln w="0">
            <a:noFill/>
          </a:ln>
        </p:spPr>
        <p:txBody>
          <a:bodyPr lIns="91440" rIns="91440" tIns="45720" bIns="45720" anchor="ctr">
            <a:noAutofit/>
          </a:bodyPr>
          <a:lstStyle>
            <a:lvl1pPr indent="0" algn="ctr">
              <a:buNone/>
              <a:defRPr b="0" lang="en-GB" sz="1400" spc="-1" strike="noStrike">
                <a:solidFill>
                  <a:srgbClr val="ffffff"/>
                </a:solidFill>
                <a:latin typeface="Times New Roman"/>
              </a:defRPr>
            </a:lvl1pPr>
          </a:lstStyle>
          <a:p>
            <a:pPr indent="0" algn="ctr">
              <a:buNone/>
            </a:pPr>
            <a:r>
              <a:rPr b="0" lang="en-GB" sz="1400" spc="-1" strike="noStrike">
                <a:solidFill>
                  <a:srgbClr val="ffffff"/>
                </a:solidFill>
                <a:latin typeface="Times New Roman"/>
              </a:rPr>
              <a:t>&lt;footer&gt;</a:t>
            </a:r>
            <a:endParaRPr b="0" lang="en-GB" sz="1400" spc="-1" strike="noStrike">
              <a:solidFill>
                <a:srgbClr val="ffffff"/>
              </a:solidFill>
              <a:latin typeface="Times New Roman"/>
            </a:endParaRPr>
          </a:p>
        </p:txBody>
      </p:sp>
      <p:sp>
        <p:nvSpPr>
          <p:cNvPr id="63" name="PlaceHolder 5"/>
          <p:cNvSpPr>
            <a:spLocks noGrp="1"/>
          </p:cNvSpPr>
          <p:nvPr>
            <p:ph type="sldNum" idx="27"/>
          </p:nvPr>
        </p:nvSpPr>
        <p:spPr>
          <a:xfrm>
            <a:off x="10514160" y="5883120"/>
            <a:ext cx="5508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en-GB" sz="900" spc="-1" strike="noStrike">
                <a:solidFill>
                  <a:srgbClr val="bfbfbf"/>
                </a:solidFill>
                <a:latin typeface="Century Gothic"/>
                <a:ea typeface="Century Gothic"/>
              </a:defRPr>
            </a:lvl1pPr>
          </a:lstStyle>
          <a:p>
            <a:pPr indent="0" algn="r">
              <a:lnSpc>
                <a:spcPct val="100000"/>
              </a:lnSpc>
              <a:buNone/>
              <a:tabLst>
                <a:tab algn="l" pos="0"/>
              </a:tabLst>
            </a:pPr>
            <a:fld id="{B14C35C3-054E-494B-B14B-C778A3CDEB77}" type="slidenum">
              <a:rPr b="1" lang="en-GB" sz="900" spc="-1" strike="noStrike">
                <a:solidFill>
                  <a:srgbClr val="bfbfbf"/>
                </a:solidFill>
                <a:latin typeface="Century Gothic"/>
                <a:ea typeface="Century Gothic"/>
              </a:rPr>
              <a:t>&lt;number&gt;</a:t>
            </a:fld>
            <a:endParaRPr b="0" lang="en-GB"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slideLayout" Target="../slideLayouts/slideLayout1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5.xml.rels><?xml version="1.0" encoding="UTF-8"?>
<Relationships xmlns="http://schemas.openxmlformats.org/package/2006/relationships"><Relationship Id="rId1" Type="http://schemas.openxmlformats.org/officeDocument/2006/relationships/hyperlink" Target="https://www.thehacker.recipes/" TargetMode="External"/><Relationship Id="rId2" Type="http://schemas.openxmlformats.org/officeDocument/2006/relationships/hyperlink" Target="https://book.hacktricks.wiki/en/index.html" TargetMode="External"/><Relationship Id="rId3" Type="http://schemas.openxmlformats.org/officeDocument/2006/relationships/hyperlink" Target="https://github.com/infosecn1nja/AD-Attack-Defense" TargetMode="External"/><Relationship Id="rId4" Type="http://schemas.openxmlformats.org/officeDocument/2006/relationships/slideLayout" Target="../slideLayouts/slideLayout1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jpeg"/><Relationship Id="rId3"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12.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jpeg"/><Relationship Id="rId3" Type="http://schemas.openxmlformats.org/officeDocument/2006/relationships/slideLayout" Target="../slideLayouts/slideLayout1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Google Shape;139;p1" descr="A blue square logo with white text&#10;&#10;Description automatically generated"/>
          <p:cNvPicPr/>
          <p:nvPr/>
        </p:nvPicPr>
        <p:blipFill>
          <a:blip r:embed="rId1"/>
          <a:stretch/>
        </p:blipFill>
        <p:spPr>
          <a:xfrm>
            <a:off x="0" y="567360"/>
            <a:ext cx="12191760" cy="57225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TREES</a:t>
            </a:r>
            <a:endParaRPr b="0" lang="en-GB" sz="3200" spc="-1" strike="noStrike">
              <a:solidFill>
                <a:srgbClr val="000000"/>
              </a:solidFill>
              <a:latin typeface="Arial"/>
            </a:endParaRPr>
          </a:p>
        </p:txBody>
      </p:sp>
      <p:sp>
        <p:nvSpPr>
          <p:cNvPr id="146" name="PlaceHolder 2"/>
          <p:cNvSpPr>
            <a:spLocks noGrp="1"/>
          </p:cNvSpPr>
          <p:nvPr>
            <p:ph/>
          </p:nvPr>
        </p:nvSpPr>
        <p:spPr>
          <a:xfrm>
            <a:off x="1141560" y="1828800"/>
            <a:ext cx="9905760" cy="396216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3200" spc="-1" strike="noStrike" cap="small">
                <a:solidFill>
                  <a:schemeClr val="lt1"/>
                </a:solidFill>
                <a:latin typeface="Century Gothic"/>
                <a:ea typeface="Century Gothic"/>
              </a:rPr>
              <a:t>A domain tree is a “root” domain which has “branching” domains coming off it</a:t>
            </a:r>
            <a:endParaRPr b="0" lang="en-GB" sz="3200" spc="-1" strike="noStrike">
              <a:solidFill>
                <a:srgbClr val="000000"/>
              </a:solidFill>
              <a:latin typeface="Arial"/>
            </a:endParaRPr>
          </a:p>
          <a:p>
            <a:pPr marL="285840" indent="-285840">
              <a:lnSpc>
                <a:spcPct val="100000"/>
              </a:lnSpc>
              <a:spcBef>
                <a:spcPts val="1239"/>
              </a:spcBef>
              <a:buClr>
                <a:srgbClr val="ffffff"/>
              </a:buClr>
              <a:buFont typeface="Arial"/>
              <a:buChar char="•"/>
            </a:pPr>
            <a:r>
              <a:rPr b="0" lang="en-GB" sz="3200" spc="-1" strike="noStrike" cap="small">
                <a:solidFill>
                  <a:schemeClr val="lt1"/>
                </a:solidFill>
                <a:latin typeface="Century Gothic"/>
                <a:ea typeface="Century Gothic"/>
              </a:rPr>
              <a:t>For example:</a:t>
            </a:r>
            <a:endParaRPr b="0" lang="en-GB" sz="3200" spc="-1" strike="noStrike">
              <a:solidFill>
                <a:srgbClr val="000000"/>
              </a:solidFill>
              <a:latin typeface="Arial"/>
            </a:endParaRPr>
          </a:p>
          <a:p>
            <a:pPr marL="285840" indent="-285840">
              <a:lnSpc>
                <a:spcPct val="100000"/>
              </a:lnSpc>
              <a:spcBef>
                <a:spcPts val="1239"/>
              </a:spcBef>
              <a:buClr>
                <a:srgbClr val="ffffff"/>
              </a:buClr>
              <a:buFont typeface="Arial"/>
              <a:buChar char="•"/>
            </a:pPr>
            <a:r>
              <a:rPr b="0" lang="en-GB" sz="3200" spc="-1" strike="noStrike" cap="small">
                <a:solidFill>
                  <a:schemeClr val="lt1"/>
                </a:solidFill>
                <a:latin typeface="Century Gothic"/>
                <a:ea typeface="Century Gothic"/>
              </a:rPr>
              <a:t>DMUHACKERS.LOC – root domain</a:t>
            </a:r>
            <a:endParaRPr b="0" lang="en-GB" sz="3200" spc="-1" strike="noStrike">
              <a:solidFill>
                <a:srgbClr val="000000"/>
              </a:solidFill>
              <a:latin typeface="Arial"/>
            </a:endParaRPr>
          </a:p>
          <a:p>
            <a:pPr marL="285840" indent="-285840">
              <a:lnSpc>
                <a:spcPct val="100000"/>
              </a:lnSpc>
              <a:spcBef>
                <a:spcPts val="1239"/>
              </a:spcBef>
              <a:buClr>
                <a:srgbClr val="ffffff"/>
              </a:buClr>
              <a:buFont typeface="Arial"/>
              <a:buChar char="•"/>
            </a:pPr>
            <a:r>
              <a:rPr b="0" lang="en-GB" sz="3200" spc="-1" strike="noStrike" cap="small">
                <a:solidFill>
                  <a:schemeClr val="lt1"/>
                </a:solidFill>
                <a:latin typeface="Century Gothic"/>
                <a:ea typeface="Century Gothic"/>
              </a:rPr>
              <a:t>Committee.dmuhackers.LOC – branch domain</a:t>
            </a:r>
            <a:endParaRPr b="0" lang="en-GB" sz="3200" spc="-1" strike="noStrike">
              <a:solidFill>
                <a:srgbClr val="000000"/>
              </a:solidFill>
              <a:latin typeface="Arial"/>
            </a:endParaRPr>
          </a:p>
          <a:p>
            <a:pPr marL="285840" indent="-285840">
              <a:lnSpc>
                <a:spcPct val="100000"/>
              </a:lnSpc>
              <a:spcBef>
                <a:spcPts val="1239"/>
              </a:spcBef>
              <a:buClr>
                <a:srgbClr val="ffffff"/>
              </a:buClr>
              <a:buFont typeface="Arial"/>
              <a:buChar char="•"/>
            </a:pPr>
            <a:r>
              <a:rPr b="0" lang="en-GB" sz="3200" spc="-1" strike="noStrike" cap="small">
                <a:solidFill>
                  <a:schemeClr val="lt1"/>
                </a:solidFill>
                <a:latin typeface="Century Gothic"/>
                <a:ea typeface="Century Gothic"/>
              </a:rPr>
              <a:t>Members.dmuhackers.LOC – branch domain</a:t>
            </a:r>
            <a:endParaRPr b="0" lang="en-GB"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WHAT IS A DOMAIN?</a:t>
            </a:r>
            <a:endParaRPr b="0" lang="en-GB" sz="3200" spc="-1" strike="noStrike">
              <a:solidFill>
                <a:srgbClr val="000000"/>
              </a:solidFill>
              <a:latin typeface="Arial"/>
            </a:endParaRPr>
          </a:p>
        </p:txBody>
      </p:sp>
      <p:sp>
        <p:nvSpPr>
          <p:cNvPr id="148"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3200" spc="-1" strike="noStrike" cap="small">
                <a:solidFill>
                  <a:schemeClr val="lt1"/>
                </a:solidFill>
                <a:latin typeface="Century Gothic"/>
                <a:ea typeface="Century Gothic"/>
              </a:rPr>
              <a:t>“</a:t>
            </a:r>
            <a:r>
              <a:rPr b="0" lang="en-GB" sz="3200" spc="-1" strike="noStrike" cap="small">
                <a:solidFill>
                  <a:schemeClr val="lt1"/>
                </a:solidFill>
                <a:latin typeface="Century Gothic"/>
                <a:ea typeface="Century Gothic"/>
              </a:rPr>
              <a:t>A domain is a partition in an Active Directory forest. Partitioning data enables organizations to replicate data only to where it is needed” – also some Microsoft Wizard</a:t>
            </a:r>
            <a:endParaRPr b="0" lang="en-GB" sz="3200" spc="-1" strike="noStrike">
              <a:solidFill>
                <a:srgbClr val="000000"/>
              </a:solidFill>
              <a:latin typeface="Arial"/>
            </a:endParaRPr>
          </a:p>
          <a:p>
            <a:pPr marL="285840" indent="-285840">
              <a:lnSpc>
                <a:spcPct val="100000"/>
              </a:lnSpc>
              <a:spcBef>
                <a:spcPts val="1239"/>
              </a:spcBef>
              <a:buClr>
                <a:srgbClr val="ffffff"/>
              </a:buClr>
              <a:buFont typeface="Arial"/>
              <a:buChar char="•"/>
            </a:pPr>
            <a:r>
              <a:rPr b="0" lang="en-GB" sz="3200" spc="-1" strike="noStrike" cap="small">
                <a:solidFill>
                  <a:schemeClr val="lt1"/>
                </a:solidFill>
                <a:latin typeface="Century Gothic"/>
                <a:ea typeface="Century Gothic"/>
              </a:rPr>
              <a:t>TLDR: separates organisations into smaller bits</a:t>
            </a:r>
            <a:endParaRPr b="0" lang="en-GB"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HOW ARE DOMAINS MADE UP?</a:t>
            </a:r>
            <a:endParaRPr b="0" lang="en-GB" sz="3200" spc="-1" strike="noStrike">
              <a:solidFill>
                <a:srgbClr val="000000"/>
              </a:solidFill>
              <a:latin typeface="Arial"/>
            </a:endParaRPr>
          </a:p>
        </p:txBody>
      </p:sp>
      <p:sp>
        <p:nvSpPr>
          <p:cNvPr id="150" name="PlaceHolder 2"/>
          <p:cNvSpPr>
            <a:spLocks noGrp="1"/>
          </p:cNvSpPr>
          <p:nvPr>
            <p:ph/>
          </p:nvPr>
        </p:nvSpPr>
        <p:spPr>
          <a:xfrm>
            <a:off x="1141560" y="1964880"/>
            <a:ext cx="9905760" cy="4610520"/>
          </a:xfrm>
          <a:prstGeom prst="rect">
            <a:avLst/>
          </a:prstGeom>
          <a:noFill/>
          <a:ln w="0">
            <a:noFill/>
          </a:ln>
        </p:spPr>
        <p:txBody>
          <a:bodyPr lIns="91440" rIns="91440" tIns="45720" bIns="45720" anchor="ctr">
            <a:normAutofit fontScale="93441"/>
          </a:bodyPr>
          <a:p>
            <a:pPr marL="285840" indent="-285840">
              <a:lnSpc>
                <a:spcPct val="100000"/>
              </a:lnSpc>
              <a:buClr>
                <a:srgbClr val="ffffff"/>
              </a:buClr>
              <a:buFont typeface="Arial"/>
              <a:buChar char="•"/>
            </a:pPr>
            <a:r>
              <a:rPr b="0" lang="en-GB" sz="3200" spc="-1" strike="noStrike" cap="small">
                <a:solidFill>
                  <a:schemeClr val="lt1"/>
                </a:solidFill>
                <a:latin typeface="Century Gothic"/>
                <a:ea typeface="Century Gothic"/>
              </a:rPr>
              <a:t>Organizational Units (OUs)</a:t>
            </a:r>
            <a:endParaRPr b="0" lang="en-GB" sz="3200" spc="-1" strike="noStrike">
              <a:solidFill>
                <a:srgbClr val="000000"/>
              </a:solidFill>
              <a:latin typeface="Arial"/>
            </a:endParaRPr>
          </a:p>
          <a:p>
            <a:pPr marL="285840" indent="-285840">
              <a:lnSpc>
                <a:spcPct val="100000"/>
              </a:lnSpc>
              <a:spcBef>
                <a:spcPts val="1193"/>
              </a:spcBef>
              <a:buClr>
                <a:srgbClr val="ffffff"/>
              </a:buClr>
              <a:buFont typeface="Arial"/>
              <a:buChar char="•"/>
            </a:pPr>
            <a:r>
              <a:rPr b="0" lang="en-GB" sz="3200" spc="-1" strike="noStrike" cap="small">
                <a:solidFill>
                  <a:schemeClr val="lt1"/>
                </a:solidFill>
                <a:latin typeface="Century Gothic"/>
                <a:ea typeface="Century Gothic"/>
              </a:rPr>
              <a:t>Each domain is made up of OUs. OUs group objects within a domain to organise them and give scope for what objects influence what objects (confused yet?)</a:t>
            </a:r>
            <a:endParaRPr b="0" lang="en-GB" sz="3200" spc="-1" strike="noStrike">
              <a:solidFill>
                <a:srgbClr val="000000"/>
              </a:solidFill>
              <a:latin typeface="Arial"/>
            </a:endParaRPr>
          </a:p>
          <a:p>
            <a:pPr marL="285840" indent="-285840">
              <a:lnSpc>
                <a:spcPct val="100000"/>
              </a:lnSpc>
              <a:spcBef>
                <a:spcPts val="1193"/>
              </a:spcBef>
              <a:buClr>
                <a:srgbClr val="ffffff"/>
              </a:buClr>
              <a:buFont typeface="Arial"/>
              <a:buChar char="•"/>
            </a:pPr>
            <a:r>
              <a:rPr b="0" lang="en-GB" sz="3200" spc="-1" strike="noStrike" cap="small">
                <a:solidFill>
                  <a:schemeClr val="lt1"/>
                </a:solidFill>
                <a:latin typeface="Century Gothic"/>
                <a:ea typeface="Century Gothic"/>
              </a:rPr>
              <a:t>OUs are important as it helps provide delegation.</a:t>
            </a:r>
            <a:endParaRPr b="0" lang="en-GB" sz="3200" spc="-1" strike="noStrike">
              <a:solidFill>
                <a:srgbClr val="000000"/>
              </a:solidFill>
              <a:latin typeface="Arial"/>
            </a:endParaRPr>
          </a:p>
          <a:p>
            <a:pPr lvl="1" marL="743040" indent="-285840">
              <a:lnSpc>
                <a:spcPct val="100000"/>
              </a:lnSpc>
              <a:spcBef>
                <a:spcPts val="1154"/>
              </a:spcBef>
              <a:buClr>
                <a:srgbClr val="ffffff"/>
              </a:buClr>
              <a:buFont typeface="Arial"/>
              <a:buChar char="•"/>
            </a:pPr>
            <a:r>
              <a:rPr b="0" lang="en-GB" sz="3000" spc="-1" strike="noStrike" cap="small">
                <a:solidFill>
                  <a:schemeClr val="lt1"/>
                </a:solidFill>
                <a:latin typeface="Century Gothic"/>
                <a:ea typeface="Century Gothic"/>
              </a:rPr>
              <a:t>On big domains, it is impossible for 1 person to manage everything. Also, for security reasons you don’t want a load of people to have administrator permissions, hence delegation (we’ll come back to this)</a:t>
            </a:r>
            <a:endParaRPr b="0" lang="en-GB" sz="3000" spc="-1" strike="noStrike">
              <a:solidFill>
                <a:srgbClr val="000000"/>
              </a:solidFill>
              <a:latin typeface="Arial"/>
            </a:endParaRPr>
          </a:p>
          <a:p>
            <a:pPr marL="285840" indent="-168120">
              <a:lnSpc>
                <a:spcPct val="100000"/>
              </a:lnSpc>
              <a:spcBef>
                <a:spcPts val="969"/>
              </a:spcBef>
              <a:buNone/>
              <a:tabLst>
                <a:tab algn="l" pos="0"/>
              </a:tabLst>
            </a:pP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WHAT IS AN OBJECT?</a:t>
            </a:r>
            <a:endParaRPr b="0" lang="en-GB" sz="3200" spc="-1" strike="noStrike">
              <a:solidFill>
                <a:srgbClr val="000000"/>
              </a:solidFill>
              <a:latin typeface="Arial"/>
            </a:endParaRPr>
          </a:p>
        </p:txBody>
      </p:sp>
      <p:sp>
        <p:nvSpPr>
          <p:cNvPr id="152" name="PlaceHolder 2"/>
          <p:cNvSpPr>
            <a:spLocks noGrp="1"/>
          </p:cNvSpPr>
          <p:nvPr>
            <p:ph/>
          </p:nvPr>
        </p:nvSpPr>
        <p:spPr>
          <a:xfrm>
            <a:off x="1141560" y="1974600"/>
            <a:ext cx="9905760" cy="427320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Good question</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An object is anything in AD. Could be:</a:t>
            </a:r>
            <a:endParaRPr b="0" lang="en-GB" sz="2800" spc="-1" strike="noStrike">
              <a:solidFill>
                <a:srgbClr val="000000"/>
              </a:solidFill>
              <a:latin typeface="Arial"/>
            </a:endParaRPr>
          </a:p>
          <a:p>
            <a:pPr lvl="1" marL="743040" indent="-285840">
              <a:lnSpc>
                <a:spcPct val="100000"/>
              </a:lnSpc>
              <a:spcBef>
                <a:spcPts val="1080"/>
              </a:spcBef>
              <a:buClr>
                <a:srgbClr val="ffffff"/>
              </a:buClr>
              <a:buFont typeface="Arial"/>
              <a:buChar char="•"/>
            </a:pPr>
            <a:r>
              <a:rPr b="0" lang="en-GB" sz="2400" spc="-1" strike="noStrike" cap="small">
                <a:solidFill>
                  <a:schemeClr val="lt1"/>
                </a:solidFill>
                <a:latin typeface="Century Gothic"/>
                <a:ea typeface="Century Gothic"/>
              </a:rPr>
              <a:t>A user</a:t>
            </a:r>
            <a:endParaRPr b="0" lang="en-GB" sz="2400" spc="-1" strike="noStrike">
              <a:solidFill>
                <a:srgbClr val="000000"/>
              </a:solidFill>
              <a:latin typeface="Arial"/>
            </a:endParaRPr>
          </a:p>
          <a:p>
            <a:pPr lvl="1" marL="743040" indent="-285840">
              <a:lnSpc>
                <a:spcPct val="100000"/>
              </a:lnSpc>
              <a:spcBef>
                <a:spcPts val="1080"/>
              </a:spcBef>
              <a:buClr>
                <a:srgbClr val="ffffff"/>
              </a:buClr>
              <a:buFont typeface="Arial"/>
              <a:buChar char="•"/>
            </a:pPr>
            <a:r>
              <a:rPr b="0" lang="en-GB" sz="2400" spc="-1" strike="noStrike" cap="small">
                <a:solidFill>
                  <a:schemeClr val="lt1"/>
                </a:solidFill>
                <a:latin typeface="Century Gothic"/>
                <a:ea typeface="Century Gothic"/>
              </a:rPr>
              <a:t>A group of users</a:t>
            </a:r>
            <a:endParaRPr b="0" lang="en-GB" sz="2400" spc="-1" strike="noStrike">
              <a:solidFill>
                <a:srgbClr val="000000"/>
              </a:solidFill>
              <a:latin typeface="Arial"/>
            </a:endParaRPr>
          </a:p>
          <a:p>
            <a:pPr lvl="1" marL="743040" indent="-285840">
              <a:lnSpc>
                <a:spcPct val="100000"/>
              </a:lnSpc>
              <a:spcBef>
                <a:spcPts val="1080"/>
              </a:spcBef>
              <a:buClr>
                <a:srgbClr val="ffffff"/>
              </a:buClr>
              <a:buFont typeface="Arial"/>
              <a:buChar char="•"/>
            </a:pPr>
            <a:r>
              <a:rPr b="0" lang="en-GB" sz="2400" spc="-1" strike="noStrike" cap="small">
                <a:solidFill>
                  <a:schemeClr val="lt1"/>
                </a:solidFill>
                <a:latin typeface="Century Gothic"/>
                <a:ea typeface="Century Gothic"/>
              </a:rPr>
              <a:t>Group Policy Object (GPO, we’ll come back to these)</a:t>
            </a:r>
            <a:endParaRPr b="0" lang="en-GB" sz="2400" spc="-1" strike="noStrike">
              <a:solidFill>
                <a:srgbClr val="000000"/>
              </a:solidFill>
              <a:latin typeface="Arial"/>
            </a:endParaRPr>
          </a:p>
          <a:p>
            <a:pPr lvl="1" marL="743040" indent="-285840">
              <a:lnSpc>
                <a:spcPct val="100000"/>
              </a:lnSpc>
              <a:spcBef>
                <a:spcPts val="1080"/>
              </a:spcBef>
              <a:buClr>
                <a:srgbClr val="ffffff"/>
              </a:buClr>
              <a:buFont typeface="Arial"/>
              <a:buChar char="•"/>
            </a:pPr>
            <a:r>
              <a:rPr b="0" lang="en-GB" sz="2400" spc="-1" strike="noStrike" cap="small">
                <a:solidFill>
                  <a:schemeClr val="lt1"/>
                </a:solidFill>
                <a:latin typeface="Century Gothic"/>
                <a:ea typeface="Century Gothic"/>
              </a:rPr>
              <a:t>Access Control Lists (ACLs, We’ll come back to these)</a:t>
            </a:r>
            <a:endParaRPr b="0" lang="en-GB" sz="2400" spc="-1" strike="noStrike">
              <a:solidFill>
                <a:srgbClr val="000000"/>
              </a:solidFill>
              <a:latin typeface="Arial"/>
            </a:endParaRPr>
          </a:p>
          <a:p>
            <a:pPr marL="285840" indent="-158760">
              <a:lnSpc>
                <a:spcPct val="100000"/>
              </a:lnSpc>
              <a:spcBef>
                <a:spcPts val="1001"/>
              </a:spcBef>
              <a:buNone/>
              <a:tabLst>
                <a:tab algn="l" pos="0"/>
              </a:tabLst>
            </a:pP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GROUP POLICY OBJECTS (GPO)</a:t>
            </a:r>
            <a:endParaRPr b="0" lang="en-GB" sz="3200" spc="-1" strike="noStrike">
              <a:solidFill>
                <a:srgbClr val="000000"/>
              </a:solidFill>
              <a:latin typeface="Arial"/>
            </a:endParaRPr>
          </a:p>
        </p:txBody>
      </p:sp>
      <p:sp>
        <p:nvSpPr>
          <p:cNvPr id="154"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fontScale="96439"/>
          </a:bodyPr>
          <a:p>
            <a:pPr marL="285840" indent="-285840">
              <a:lnSpc>
                <a:spcPct val="100000"/>
              </a:lnSpc>
              <a:buClr>
                <a:srgbClr val="ffffff"/>
              </a:buClr>
              <a:buFont typeface="Arial"/>
              <a:buChar char="•"/>
            </a:pPr>
            <a:r>
              <a:rPr b="0" lang="en-GB" sz="2000" spc="-1" strike="noStrike" cap="small">
                <a:solidFill>
                  <a:schemeClr val="lt1"/>
                </a:solidFill>
                <a:latin typeface="Century Gothic"/>
                <a:ea typeface="Century Gothic"/>
              </a:rPr>
              <a:t>“</a:t>
            </a:r>
            <a:r>
              <a:rPr b="0" lang="en-GB" sz="2800" spc="-1" strike="noStrike" cap="small">
                <a:solidFill>
                  <a:schemeClr val="lt1"/>
                </a:solidFill>
                <a:latin typeface="Century Gothic"/>
                <a:ea typeface="Century Gothic"/>
              </a:rPr>
              <a:t>Group Policy enables configuration and settings management of user and computer settings on computers running Windows Server and Windows Client operating systems” – The wizard</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A GPO is a collection of policies (rules) that the users and computers of a domain MUST conform to. GPOs can be scoped by OU.</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EXAMPLES OF THINGS GPOS CAN DO</a:t>
            </a:r>
            <a:endParaRPr b="0" lang="en-GB" sz="3200" spc="-1" strike="noStrike">
              <a:solidFill>
                <a:srgbClr val="000000"/>
              </a:solidFill>
              <a:latin typeface="Arial"/>
            </a:endParaRPr>
          </a:p>
        </p:txBody>
      </p:sp>
      <p:sp>
        <p:nvSpPr>
          <p:cNvPr id="156"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Set a password policy</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Set Remote Access policies</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Set user access policies</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Etc etc etc</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ACCESS CONTROL LISTS (ACL)</a:t>
            </a:r>
            <a:endParaRPr b="0" lang="en-GB" sz="3200" spc="-1" strike="noStrike">
              <a:solidFill>
                <a:srgbClr val="000000"/>
              </a:solidFill>
              <a:latin typeface="Arial"/>
            </a:endParaRPr>
          </a:p>
        </p:txBody>
      </p:sp>
      <p:sp>
        <p:nvSpPr>
          <p:cNvPr id="158"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Simply put, ACLS control what things people can do and look at. If you’re not on the list, you don’t see it. ACLs are made up of ACEs (Access Control Entity). </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DELEGATION</a:t>
            </a:r>
            <a:endParaRPr b="0" lang="en-GB" sz="3200" spc="-1" strike="noStrike">
              <a:solidFill>
                <a:srgbClr val="000000"/>
              </a:solidFill>
              <a:latin typeface="Arial"/>
            </a:endParaRPr>
          </a:p>
        </p:txBody>
      </p:sp>
      <p:sp>
        <p:nvSpPr>
          <p:cNvPr id="160" name="PlaceHolder 2"/>
          <p:cNvSpPr>
            <a:spLocks noGrp="1"/>
          </p:cNvSpPr>
          <p:nvPr>
            <p:ph/>
          </p:nvPr>
        </p:nvSpPr>
        <p:spPr>
          <a:xfrm>
            <a:off x="476640" y="2666880"/>
            <a:ext cx="4970520" cy="384048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000" spc="-1" strike="noStrike" cap="small">
                <a:solidFill>
                  <a:schemeClr val="lt1"/>
                </a:solidFill>
                <a:latin typeface="Century Gothic"/>
                <a:ea typeface="Century Gothic"/>
              </a:rPr>
              <a:t>Say we have 1 domain, DMUHACKERS.LOC</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Say we need all committee members to have the ability to force reset a member's password. How can we do this?</a:t>
            </a:r>
            <a:endParaRPr b="0" lang="en-GB" sz="2000" spc="-1" strike="noStrike">
              <a:solidFill>
                <a:srgbClr val="000000"/>
              </a:solidFill>
              <a:latin typeface="Arial"/>
            </a:endParaRPr>
          </a:p>
          <a:p>
            <a:pPr marL="285840" indent="-158760">
              <a:lnSpc>
                <a:spcPct val="100000"/>
              </a:lnSpc>
              <a:spcBef>
                <a:spcPts val="1001"/>
              </a:spcBef>
              <a:buNone/>
              <a:tabLst>
                <a:tab algn="l" pos="0"/>
              </a:tabLst>
            </a:pPr>
            <a:endParaRPr b="0" lang="en-GB" sz="2000" spc="-1" strike="noStrike">
              <a:solidFill>
                <a:srgbClr val="000000"/>
              </a:solidFill>
              <a:latin typeface="Arial"/>
            </a:endParaRPr>
          </a:p>
        </p:txBody>
      </p:sp>
      <p:sp>
        <p:nvSpPr>
          <p:cNvPr id="161" name="Google Shape;238;p17"/>
          <p:cNvSpPr/>
          <p:nvPr/>
        </p:nvSpPr>
        <p:spPr>
          <a:xfrm>
            <a:off x="6280920" y="1562040"/>
            <a:ext cx="4970520" cy="2036880"/>
          </a:xfrm>
          <a:prstGeom prst="rect">
            <a:avLst/>
          </a:prstGeom>
          <a:noFill/>
          <a:ln w="0">
            <a:noFill/>
          </a:ln>
        </p:spPr>
        <p:style>
          <a:lnRef idx="0"/>
          <a:fillRef idx="0"/>
          <a:effectRef idx="0"/>
          <a:fontRef idx="minor"/>
        </p:style>
        <p:txBody>
          <a:bodyPr anchor="ctr">
            <a:normAutofit/>
          </a:bodyPr>
          <a:p>
            <a:pPr marL="285840" indent="-285840">
              <a:lnSpc>
                <a:spcPct val="100000"/>
              </a:lnSpc>
              <a:buClr>
                <a:srgbClr val="ffffff"/>
              </a:buClr>
              <a:buFont typeface="Arial"/>
              <a:buChar char="•"/>
            </a:pPr>
            <a:r>
              <a:rPr b="0" lang="en-GB" sz="2000" spc="-1" strike="noStrike" cap="small">
                <a:solidFill>
                  <a:schemeClr val="lt1"/>
                </a:solidFill>
                <a:latin typeface="Century Gothic"/>
                <a:ea typeface="Century Gothic"/>
              </a:rPr>
              <a:t>Option 1: The bad way</a:t>
            </a:r>
            <a:endParaRPr b="0" lang="en-GB" sz="2000" spc="-1" strike="noStrike">
              <a:solidFill>
                <a:srgbClr val="ffffff"/>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Give all 4 committee members access to a Domain Administrator (DA) account.</a:t>
            </a:r>
            <a:endParaRPr b="0" lang="en-GB" sz="2000" spc="-1" strike="noStrike">
              <a:solidFill>
                <a:srgbClr val="ffffff"/>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Why is this bad?</a:t>
            </a:r>
            <a:endParaRPr b="0" lang="en-GB" sz="2000" spc="-1" strike="noStrike">
              <a:solidFill>
                <a:srgbClr val="ffffff"/>
              </a:solidFill>
              <a:latin typeface="Arial"/>
            </a:endParaRPr>
          </a:p>
        </p:txBody>
      </p:sp>
      <p:sp>
        <p:nvSpPr>
          <p:cNvPr id="162" name="Google Shape;239;p17"/>
          <p:cNvSpPr/>
          <p:nvPr/>
        </p:nvSpPr>
        <p:spPr>
          <a:xfrm>
            <a:off x="6280920" y="3599280"/>
            <a:ext cx="4970520" cy="2036880"/>
          </a:xfrm>
          <a:prstGeom prst="rect">
            <a:avLst/>
          </a:prstGeom>
          <a:noFill/>
          <a:ln w="0">
            <a:noFill/>
          </a:ln>
        </p:spPr>
        <p:style>
          <a:lnRef idx="0"/>
          <a:fillRef idx="0"/>
          <a:effectRef idx="0"/>
          <a:fontRef idx="minor"/>
        </p:style>
        <p:txBody>
          <a:bodyPr anchor="ctr">
            <a:normAutofit/>
          </a:bodyPr>
          <a:p>
            <a:pPr marL="285840" indent="-285840">
              <a:lnSpc>
                <a:spcPct val="100000"/>
              </a:lnSpc>
              <a:buClr>
                <a:srgbClr val="ffffff"/>
              </a:buClr>
              <a:buFont typeface="Arial"/>
              <a:buChar char="•"/>
            </a:pPr>
            <a:r>
              <a:rPr b="0" lang="en-GB" sz="2000" spc="-1" strike="noStrike" cap="small">
                <a:solidFill>
                  <a:schemeClr val="lt1"/>
                </a:solidFill>
                <a:latin typeface="Century Gothic"/>
                <a:ea typeface="Century Gothic"/>
              </a:rPr>
              <a:t>Option 2: The better, but still bad, way</a:t>
            </a:r>
            <a:endParaRPr b="0" lang="en-GB" sz="2000" spc="-1" strike="noStrike">
              <a:solidFill>
                <a:srgbClr val="ffffff"/>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Give all 4 committee members access to their own Domain Administrator (DA) account.</a:t>
            </a:r>
            <a:endParaRPr b="0" lang="en-GB" sz="2000" spc="-1" strike="noStrike">
              <a:solidFill>
                <a:srgbClr val="ffffff"/>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Why is this still bad?</a:t>
            </a:r>
            <a:endParaRPr b="0" lang="en-GB" sz="20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61"/>
                                        </p:tgtEl>
                                        <p:attrNameLst>
                                          <p:attrName>style.visibility</p:attrName>
                                        </p:attrNameLst>
                                      </p:cBhvr>
                                      <p:to>
                                        <p:strVal val="visible"/>
                                      </p:to>
                                    </p:set>
                                    <p:animEffect filter="fade" transition="in">
                                      <p:cBhvr additive="repl">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0">
                                  <p:stCondLst>
                                    <p:cond delay="0"/>
                                  </p:stCondLst>
                                  <p:childTnLst>
                                    <p:set>
                                      <p:cBhvr>
                                        <p:cTn id="11" dur="1" fill="hold">
                                          <p:stCondLst>
                                            <p:cond delay="0"/>
                                          </p:stCondLst>
                                        </p:cTn>
                                        <p:tgtEl>
                                          <p:spTgt spid="162"/>
                                        </p:tgtEl>
                                        <p:attrNameLst>
                                          <p:attrName>style.visibility</p:attrName>
                                        </p:attrNameLst>
                                      </p:cBhvr>
                                      <p:to>
                                        <p:strVal val="visible"/>
                                      </p:to>
                                    </p:set>
                                    <p:animEffect filter="fade" transition="in">
                                      <p:cBhvr additive="repl">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nodeType="clickEffect" fill="hold" presetClass="exit" presetID="10">
                                  <p:stCondLst>
                                    <p:cond delay="0"/>
                                  </p:stCondLst>
                                  <p:childTnLst>
                                    <p:animEffect filter="fade" transition="out">
                                      <p:cBhvr additive="repl">
                                        <p:cTn id="16" dur="500"/>
                                        <p:tgtEl>
                                          <p:spTgt spid="161"/>
                                        </p:tgtEl>
                                      </p:cBhvr>
                                    </p:animEffect>
                                    <p:set>
                                      <p:cBhvr>
                                        <p:cTn id="17" dur="1" fill="hold">
                                          <p:stCondLst>
                                            <p:cond delay="500"/>
                                          </p:stCondLst>
                                        </p:cTn>
                                        <p:tgtEl>
                                          <p:spTgt spid="161"/>
                                        </p:tgtEl>
                                        <p:attrNameLst>
                                          <p:attrName>style.visibility</p:attrName>
                                        </p:attrNameLst>
                                      </p:cBhvr>
                                      <p:to>
                                        <p:strVal val="hidden"/>
                                      </p:to>
                                    </p:set>
                                  </p:childTnLst>
                                </p:cTn>
                              </p:par>
                              <p:par>
                                <p:cTn id="18" nodeType="withEffect" fill="hold" presetClass="exit" presetID="10">
                                  <p:stCondLst>
                                    <p:cond delay="0"/>
                                  </p:stCondLst>
                                  <p:childTnLst>
                                    <p:animEffect filter="fade" transition="out">
                                      <p:cBhvr additive="repl">
                                        <p:cTn id="19" dur="500"/>
                                        <p:tgtEl>
                                          <p:spTgt spid="162"/>
                                        </p:tgtEl>
                                      </p:cBhvr>
                                    </p:animEffect>
                                    <p:set>
                                      <p:cBhvr>
                                        <p:cTn id="20" dur="1" fill="hold">
                                          <p:stCondLst>
                                            <p:cond delay="500"/>
                                          </p:stCondLst>
                                        </p:cTn>
                                        <p:tgtEl>
                                          <p:spTgt spid="1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DELEGATION</a:t>
            </a:r>
            <a:endParaRPr b="0" lang="en-GB" sz="3200" spc="-1" strike="noStrike">
              <a:solidFill>
                <a:srgbClr val="000000"/>
              </a:solidFill>
              <a:latin typeface="Arial"/>
            </a:endParaRPr>
          </a:p>
        </p:txBody>
      </p:sp>
      <p:sp>
        <p:nvSpPr>
          <p:cNvPr id="164" name="PlaceHolder 2"/>
          <p:cNvSpPr>
            <a:spLocks noGrp="1"/>
          </p:cNvSpPr>
          <p:nvPr>
            <p:ph/>
          </p:nvPr>
        </p:nvSpPr>
        <p:spPr>
          <a:xfrm>
            <a:off x="476640" y="2666880"/>
            <a:ext cx="4970520" cy="384048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000" spc="-1" strike="noStrike" cap="small">
                <a:solidFill>
                  <a:schemeClr val="lt1"/>
                </a:solidFill>
                <a:latin typeface="Century Gothic"/>
                <a:ea typeface="Century Gothic"/>
              </a:rPr>
              <a:t>Say we have 1 domain, DMUHACKERS.LOC</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Say we need all committee members to have the ability to force reset a member's password. How can we do this?</a:t>
            </a:r>
            <a:endParaRPr b="0" lang="en-GB" sz="2000" spc="-1" strike="noStrike">
              <a:solidFill>
                <a:srgbClr val="000000"/>
              </a:solidFill>
              <a:latin typeface="Arial"/>
            </a:endParaRPr>
          </a:p>
          <a:p>
            <a:pPr marL="285840" indent="-158760">
              <a:lnSpc>
                <a:spcPct val="100000"/>
              </a:lnSpc>
              <a:spcBef>
                <a:spcPts val="1001"/>
              </a:spcBef>
              <a:buNone/>
              <a:tabLst>
                <a:tab algn="l" pos="0"/>
              </a:tabLst>
            </a:pPr>
            <a:endParaRPr b="0" lang="en-GB" sz="2000" spc="-1" strike="noStrike">
              <a:solidFill>
                <a:srgbClr val="000000"/>
              </a:solidFill>
              <a:latin typeface="Arial"/>
            </a:endParaRPr>
          </a:p>
        </p:txBody>
      </p:sp>
      <p:sp>
        <p:nvSpPr>
          <p:cNvPr id="165" name="Google Shape;246;p18"/>
          <p:cNvSpPr/>
          <p:nvPr/>
        </p:nvSpPr>
        <p:spPr>
          <a:xfrm>
            <a:off x="6280920" y="1562040"/>
            <a:ext cx="4970520" cy="2036880"/>
          </a:xfrm>
          <a:prstGeom prst="rect">
            <a:avLst/>
          </a:prstGeom>
          <a:noFill/>
          <a:ln w="0">
            <a:noFill/>
          </a:ln>
        </p:spPr>
        <p:style>
          <a:lnRef idx="0"/>
          <a:fillRef idx="0"/>
          <a:effectRef idx="0"/>
          <a:fontRef idx="minor"/>
        </p:style>
        <p:txBody>
          <a:bodyPr anchor="ctr">
            <a:normAutofit fontScale="89979"/>
          </a:bodyPr>
          <a:p>
            <a:pPr marL="285840" indent="-285840">
              <a:lnSpc>
                <a:spcPct val="100000"/>
              </a:lnSpc>
              <a:buClr>
                <a:srgbClr val="ffffff"/>
              </a:buClr>
              <a:buFont typeface="Arial"/>
              <a:buChar char="•"/>
            </a:pPr>
            <a:r>
              <a:rPr b="0" lang="en-GB" sz="2000" spc="-1" strike="noStrike" cap="small">
                <a:solidFill>
                  <a:schemeClr val="lt1"/>
                </a:solidFill>
                <a:latin typeface="Century Gothic"/>
                <a:ea typeface="Century Gothic"/>
              </a:rPr>
              <a:t>Option 3: The Best way</a:t>
            </a:r>
            <a:endParaRPr b="0" lang="en-GB" sz="2000" spc="-1" strike="noStrike">
              <a:solidFill>
                <a:srgbClr val="ffffff"/>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Put all 4 committee members into a Group, apply a Group Policy Object to that group allowing them to reset passwords of people in the “members” group.</a:t>
            </a:r>
            <a:endParaRPr b="0" lang="en-GB" sz="2000" spc="-1" strike="noStrike">
              <a:solidFill>
                <a:srgbClr val="ffffff"/>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Why is this the best way?</a:t>
            </a:r>
            <a:endParaRPr b="0" lang="en-GB" sz="2000" spc="-1" strike="noStrike">
              <a:solidFill>
                <a:srgbClr val="ffffff"/>
              </a:solidFill>
              <a:latin typeface="Arial"/>
            </a:endParaRPr>
          </a:p>
        </p:txBody>
      </p:sp>
      <p:sp>
        <p:nvSpPr>
          <p:cNvPr id="166" name="Google Shape;247;p18"/>
          <p:cNvSpPr/>
          <p:nvPr/>
        </p:nvSpPr>
        <p:spPr>
          <a:xfrm>
            <a:off x="6280920" y="3951720"/>
            <a:ext cx="4970520" cy="2036880"/>
          </a:xfrm>
          <a:prstGeom prst="rect">
            <a:avLst/>
          </a:prstGeom>
          <a:noFill/>
          <a:ln w="0">
            <a:noFill/>
          </a:ln>
        </p:spPr>
        <p:style>
          <a:lnRef idx="0"/>
          <a:fillRef idx="0"/>
          <a:effectRef idx="0"/>
          <a:fontRef idx="minor"/>
        </p:style>
        <p:txBody>
          <a:bodyPr anchor="ctr">
            <a:normAutofit/>
          </a:bodyPr>
          <a:p>
            <a:pPr marL="285840" indent="-285840">
              <a:lnSpc>
                <a:spcPct val="100000"/>
              </a:lnSpc>
              <a:buClr>
                <a:srgbClr val="ffffff"/>
              </a:buClr>
              <a:buFont typeface="Arial"/>
              <a:buChar char="•"/>
            </a:pPr>
            <a:r>
              <a:rPr b="0" lang="en-GB" sz="2000" spc="-1" strike="noStrike" cap="small">
                <a:solidFill>
                  <a:schemeClr val="lt1"/>
                </a:solidFill>
                <a:latin typeface="Century Gothic"/>
                <a:ea typeface="Century Gothic"/>
              </a:rPr>
              <a:t>Easily scalable</a:t>
            </a:r>
            <a:endParaRPr b="0" lang="en-GB" sz="2000" spc="-1" strike="noStrike">
              <a:solidFill>
                <a:srgbClr val="ffffff"/>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Easy to remove permissions without deleting accounts</a:t>
            </a:r>
            <a:endParaRPr b="0" lang="en-GB" sz="2000" spc="-1" strike="noStrike">
              <a:solidFill>
                <a:srgbClr val="ffffff"/>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Follows Principal of Least Privilege</a:t>
            </a:r>
            <a:endParaRPr b="0" lang="en-GB" sz="20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0">
                                  <p:stCondLst>
                                    <p:cond delay="0"/>
                                  </p:stCondLst>
                                  <p:childTnLst>
                                    <p:set>
                                      <p:cBhvr>
                                        <p:cTn id="26" dur="1" fill="hold">
                                          <p:stCondLst>
                                            <p:cond delay="0"/>
                                          </p:stCondLst>
                                        </p:cTn>
                                        <p:tgtEl>
                                          <p:spTgt spid="166">
                                            <p:txEl>
                                              <p:pRg st="0" end="0"/>
                                            </p:txEl>
                                          </p:spTgt>
                                        </p:tgtEl>
                                        <p:attrNameLst>
                                          <p:attrName>style.visibility</p:attrName>
                                        </p:attrNameLst>
                                      </p:cBhvr>
                                      <p:to>
                                        <p:strVal val="visible"/>
                                      </p:to>
                                    </p:set>
                                    <p:animEffect filter="fade" transition="in">
                                      <p:cBhvr additive="repl">
                                        <p:cTn id="27" dur="500"/>
                                        <p:tgtEl>
                                          <p:spTgt spid="16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10">
                                  <p:stCondLst>
                                    <p:cond delay="0"/>
                                  </p:stCondLst>
                                  <p:childTnLst>
                                    <p:set>
                                      <p:cBhvr>
                                        <p:cTn id="31" dur="1" fill="hold">
                                          <p:stCondLst>
                                            <p:cond delay="0"/>
                                          </p:stCondLst>
                                        </p:cTn>
                                        <p:tgtEl>
                                          <p:spTgt spid="166">
                                            <p:txEl>
                                              <p:pRg st="1" end="1"/>
                                            </p:txEl>
                                          </p:spTgt>
                                        </p:tgtEl>
                                        <p:attrNameLst>
                                          <p:attrName>style.visibility</p:attrName>
                                        </p:attrNameLst>
                                      </p:cBhvr>
                                      <p:to>
                                        <p:strVal val="visible"/>
                                      </p:to>
                                    </p:set>
                                    <p:animEffect filter="fade" transition="in">
                                      <p:cBhvr additive="repl">
                                        <p:cTn id="32" dur="500"/>
                                        <p:tgtEl>
                                          <p:spTgt spid="16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0">
                                  <p:stCondLst>
                                    <p:cond delay="0"/>
                                  </p:stCondLst>
                                  <p:childTnLst>
                                    <p:set>
                                      <p:cBhvr>
                                        <p:cTn id="36" dur="1" fill="hold">
                                          <p:stCondLst>
                                            <p:cond delay="0"/>
                                          </p:stCondLst>
                                        </p:cTn>
                                        <p:tgtEl>
                                          <p:spTgt spid="166">
                                            <p:txEl>
                                              <p:pRg st="2" end="2"/>
                                            </p:txEl>
                                          </p:spTgt>
                                        </p:tgtEl>
                                        <p:attrNameLst>
                                          <p:attrName>style.visibility</p:attrName>
                                        </p:attrNameLst>
                                      </p:cBhvr>
                                      <p:to>
                                        <p:strVal val="visible"/>
                                      </p:to>
                                    </p:set>
                                    <p:animEffect filter="fade" transition="in">
                                      <p:cBhvr additive="repl">
                                        <p:cTn id="37" dur="500"/>
                                        <p:tgtEl>
                                          <p:spTgt spid="166">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DEFAULT (IMPORTANT) GROUPS</a:t>
            </a:r>
            <a:endParaRPr b="0" lang="en-GB" sz="3200" spc="-1" strike="noStrike">
              <a:solidFill>
                <a:srgbClr val="000000"/>
              </a:solidFill>
              <a:latin typeface="Arial"/>
            </a:endParaRPr>
          </a:p>
        </p:txBody>
      </p:sp>
      <p:sp>
        <p:nvSpPr>
          <p:cNvPr id="168"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fontScale="80949"/>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AD has a boatload of groups by default. You will never need to look at most of them as they are legacy however there are a few important groups</a:t>
            </a:r>
            <a:endParaRPr b="0" lang="en-GB" sz="2800" spc="-1" strike="noStrike">
              <a:solidFill>
                <a:srgbClr val="000000"/>
              </a:solidFill>
              <a:latin typeface="Arial"/>
            </a:endParaRPr>
          </a:p>
          <a:p>
            <a:pPr lvl="1" marL="743040" indent="-285840">
              <a:lnSpc>
                <a:spcPct val="100000"/>
              </a:lnSpc>
              <a:spcBef>
                <a:spcPts val="1043"/>
              </a:spcBef>
              <a:buClr>
                <a:srgbClr val="ffffff"/>
              </a:buClr>
              <a:buFont typeface="Arial"/>
              <a:buChar char="•"/>
            </a:pPr>
            <a:r>
              <a:rPr b="0" lang="en-GB" sz="2400" spc="-1" strike="noStrike" cap="small">
                <a:solidFill>
                  <a:schemeClr val="lt1"/>
                </a:solidFill>
                <a:latin typeface="Century Gothic"/>
                <a:ea typeface="Century Gothic"/>
              </a:rPr>
              <a:t>Enterprise Administrators – have control over an entire domain tree/forest (depending on trust setups)</a:t>
            </a:r>
            <a:endParaRPr b="0" lang="en-GB" sz="2400" spc="-1" strike="noStrike">
              <a:solidFill>
                <a:srgbClr val="000000"/>
              </a:solidFill>
              <a:latin typeface="Arial"/>
            </a:endParaRPr>
          </a:p>
          <a:p>
            <a:pPr lvl="1" marL="743040" indent="-285840">
              <a:lnSpc>
                <a:spcPct val="100000"/>
              </a:lnSpc>
              <a:spcBef>
                <a:spcPts val="1043"/>
              </a:spcBef>
              <a:buClr>
                <a:srgbClr val="ffffff"/>
              </a:buClr>
              <a:buFont typeface="Arial"/>
              <a:buChar char="•"/>
            </a:pPr>
            <a:r>
              <a:rPr b="0" lang="en-GB" sz="2400" spc="-1" strike="noStrike" cap="small">
                <a:solidFill>
                  <a:schemeClr val="lt1"/>
                </a:solidFill>
                <a:latin typeface="Century Gothic"/>
                <a:ea typeface="Century Gothic"/>
              </a:rPr>
              <a:t>Domain Administrators – Control over the entire domain</a:t>
            </a:r>
            <a:endParaRPr b="0" lang="en-GB" sz="2400" spc="-1" strike="noStrike">
              <a:solidFill>
                <a:srgbClr val="000000"/>
              </a:solidFill>
              <a:latin typeface="Arial"/>
            </a:endParaRPr>
          </a:p>
          <a:p>
            <a:pPr lvl="1" marL="743040" indent="-285840">
              <a:lnSpc>
                <a:spcPct val="100000"/>
              </a:lnSpc>
              <a:spcBef>
                <a:spcPts val="1043"/>
              </a:spcBef>
              <a:buClr>
                <a:srgbClr val="ffffff"/>
              </a:buClr>
              <a:buFont typeface="Arial"/>
              <a:buChar char="•"/>
            </a:pPr>
            <a:r>
              <a:rPr b="0" lang="en-GB" sz="2400" spc="-1" strike="noStrike" cap="small">
                <a:solidFill>
                  <a:schemeClr val="lt1"/>
                </a:solidFill>
                <a:latin typeface="Century Gothic"/>
                <a:ea typeface="Century Gothic"/>
              </a:rPr>
              <a:t>Domain Users – default group all users are in</a:t>
            </a:r>
            <a:endParaRPr b="0" lang="en-GB" sz="2400" spc="-1" strike="noStrike">
              <a:solidFill>
                <a:srgbClr val="000000"/>
              </a:solidFill>
              <a:latin typeface="Arial"/>
            </a:endParaRPr>
          </a:p>
          <a:p>
            <a:pPr lvl="1" marL="743040" indent="-285840">
              <a:lnSpc>
                <a:spcPct val="100000"/>
              </a:lnSpc>
              <a:spcBef>
                <a:spcPts val="1043"/>
              </a:spcBef>
              <a:buClr>
                <a:srgbClr val="ffffff"/>
              </a:buClr>
              <a:buFont typeface="Arial"/>
              <a:buChar char="•"/>
            </a:pPr>
            <a:r>
              <a:rPr b="0" lang="en-GB" sz="2400" spc="-1" strike="noStrike" cap="small">
                <a:solidFill>
                  <a:schemeClr val="lt1"/>
                </a:solidFill>
                <a:latin typeface="Century Gothic"/>
                <a:ea typeface="Century Gothic"/>
              </a:rPr>
              <a:t>Domain Computers – Default group all computers are in</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FOREWORD</a:t>
            </a:r>
            <a:endParaRPr b="0" lang="en-GB" sz="3200" spc="-1" strike="noStrike">
              <a:solidFill>
                <a:srgbClr val="000000"/>
              </a:solidFill>
              <a:latin typeface="Arial"/>
            </a:endParaRPr>
          </a:p>
        </p:txBody>
      </p:sp>
      <p:sp>
        <p:nvSpPr>
          <p:cNvPr id="129"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I will say stuff during this that isn’t on the slides because I either forgot about it while writing the slides or I think it is relevant when I start rambling.</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HOW DO ALL THESE THINGS GET CONTROLLED?</a:t>
            </a:r>
            <a:endParaRPr b="0" lang="en-GB" sz="3200" spc="-1" strike="noStrike">
              <a:solidFill>
                <a:srgbClr val="000000"/>
              </a:solidFill>
              <a:latin typeface="Arial"/>
            </a:endParaRPr>
          </a:p>
        </p:txBody>
      </p:sp>
      <p:sp>
        <p:nvSpPr>
          <p:cNvPr id="170"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By a Domain Controller! (DC)</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A DC is a Windows Server device that has ADDS services installed on it and has been promoted to a domain controller.</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The latest version of Windows Server is Windows Server 2025. You won’t find many of these in the wild (YET)</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SOME MILD HACKING STUFF QUICKLY</a:t>
            </a:r>
            <a:endParaRPr b="0" lang="en-GB" sz="3200" spc="-1" strike="noStrike">
              <a:solidFill>
                <a:srgbClr val="000000"/>
              </a:solidFill>
              <a:latin typeface="Arial"/>
            </a:endParaRPr>
          </a:p>
        </p:txBody>
      </p:sp>
      <p:sp>
        <p:nvSpPr>
          <p:cNvPr id="172" name="PlaceHolder 2"/>
          <p:cNvSpPr>
            <a:spLocks noGrp="1"/>
          </p:cNvSpPr>
          <p:nvPr>
            <p:ph/>
          </p:nvPr>
        </p:nvSpPr>
        <p:spPr>
          <a:xfrm>
            <a:off x="1141560" y="2149920"/>
            <a:ext cx="9905760" cy="392328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400" spc="-1" strike="noStrike" cap="small">
                <a:solidFill>
                  <a:schemeClr val="lt1"/>
                </a:solidFill>
                <a:latin typeface="Century Gothic"/>
                <a:ea typeface="Century Gothic"/>
              </a:rPr>
              <a:t>How to identify a Domain Controller? Glad you ask</a:t>
            </a:r>
            <a:endParaRPr b="0" lang="en-GB" sz="2400" spc="-1" strike="noStrike">
              <a:solidFill>
                <a:srgbClr val="000000"/>
              </a:solidFill>
              <a:latin typeface="Arial"/>
            </a:endParaRPr>
          </a:p>
          <a:p>
            <a:pPr marL="285840" indent="-285840">
              <a:lnSpc>
                <a:spcPct val="100000"/>
              </a:lnSpc>
              <a:spcBef>
                <a:spcPts val="1080"/>
              </a:spcBef>
              <a:buClr>
                <a:srgbClr val="ffffff"/>
              </a:buClr>
              <a:buFont typeface="Arial"/>
              <a:buChar char="•"/>
            </a:pPr>
            <a:r>
              <a:rPr b="0" lang="en-GB" sz="2400" spc="-1" strike="noStrike" cap="small">
                <a:solidFill>
                  <a:schemeClr val="lt1"/>
                </a:solidFill>
                <a:latin typeface="Century Gothic"/>
                <a:ea typeface="Century Gothic"/>
              </a:rPr>
              <a:t>Domain Controllers need to have certain ports open in order for them to function. For example:</a:t>
            </a:r>
            <a:endParaRPr b="0" lang="en-GB" sz="2400" spc="-1" strike="noStrike">
              <a:solidFill>
                <a:srgbClr val="000000"/>
              </a:solidFill>
              <a:latin typeface="Arial"/>
            </a:endParaRPr>
          </a:p>
          <a:p>
            <a:pPr marL="285840" indent="-285840">
              <a:lnSpc>
                <a:spcPct val="100000"/>
              </a:lnSpc>
              <a:spcBef>
                <a:spcPts val="1080"/>
              </a:spcBef>
              <a:buClr>
                <a:srgbClr val="ffffff"/>
              </a:buClr>
              <a:buFont typeface="Arial"/>
              <a:buChar char="•"/>
            </a:pPr>
            <a:r>
              <a:rPr b="0" lang="en-GB" sz="2400" spc="-1" strike="noStrike" cap="small">
                <a:solidFill>
                  <a:schemeClr val="lt1"/>
                </a:solidFill>
                <a:latin typeface="Century Gothic"/>
                <a:ea typeface="Century Gothic"/>
              </a:rPr>
              <a:t>53, 88, 123(UDP), 135, 137/138(UDP)*, 139 (TCP)*, 389, 445, 464, 636, 9389 (brownie points if you can get any of these ports without googling)</a:t>
            </a:r>
            <a:endParaRPr b="0" lang="en-GB" sz="2400" spc="-1" strike="noStrike">
              <a:solidFill>
                <a:srgbClr val="000000"/>
              </a:solidFill>
              <a:latin typeface="Arial"/>
            </a:endParaRPr>
          </a:p>
          <a:p>
            <a:pPr marL="285840" indent="-285840">
              <a:lnSpc>
                <a:spcPct val="100000"/>
              </a:lnSpc>
              <a:spcBef>
                <a:spcPts val="1080"/>
              </a:spcBef>
              <a:buClr>
                <a:srgbClr val="ffffff"/>
              </a:buClr>
              <a:buFont typeface="Arial"/>
              <a:buChar char="•"/>
            </a:pPr>
            <a:r>
              <a:rPr b="0" lang="en-GB" sz="2400" spc="-1" strike="noStrike" cap="small">
                <a:solidFill>
                  <a:schemeClr val="lt1"/>
                </a:solidFill>
                <a:latin typeface="Century Gothic"/>
                <a:ea typeface="Century Gothic"/>
              </a:rPr>
              <a:t>Furthermore, quite often DCs will leak their hostnames via SMB. Most orgs call their DCs something useful like DC01.DMUHACKERS.LOC. Not a guaranteed method but still helpful!</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WHAT THOSE PORTS WERE</a:t>
            </a:r>
            <a:endParaRPr b="0" lang="en-GB" sz="3200" spc="-1" strike="noStrike">
              <a:solidFill>
                <a:srgbClr val="000000"/>
              </a:solidFill>
              <a:latin typeface="Arial"/>
            </a:endParaRPr>
          </a:p>
        </p:txBody>
      </p:sp>
      <p:sp>
        <p:nvSpPr>
          <p:cNvPr id="174" name="PlaceHolder 2"/>
          <p:cNvSpPr>
            <a:spLocks noGrp="1"/>
          </p:cNvSpPr>
          <p:nvPr>
            <p:ph/>
          </p:nvPr>
        </p:nvSpPr>
        <p:spPr>
          <a:xfrm>
            <a:off x="1141560" y="1902600"/>
            <a:ext cx="9905760" cy="467316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000" spc="-1" strike="noStrike" cap="small">
                <a:solidFill>
                  <a:schemeClr val="lt1"/>
                </a:solidFill>
                <a:latin typeface="Century Gothic"/>
                <a:ea typeface="Century Gothic"/>
              </a:rPr>
              <a:t>53 DNS</a:t>
            </a:r>
            <a:endParaRPr b="0" lang="en-GB" sz="2000" spc="-1" strike="noStrike">
              <a:solidFill>
                <a:srgbClr val="000000"/>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88 Kerberos</a:t>
            </a:r>
            <a:endParaRPr b="0" lang="en-GB" sz="2000" spc="-1" strike="noStrike">
              <a:solidFill>
                <a:srgbClr val="000000"/>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123 W32Time</a:t>
            </a:r>
            <a:endParaRPr b="0" lang="en-GB" sz="2000" spc="-1" strike="noStrike">
              <a:solidFill>
                <a:srgbClr val="000000"/>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135 RPC Endpoint Mapper</a:t>
            </a:r>
            <a:endParaRPr b="0" lang="en-GB" sz="2000" spc="-1" strike="noStrike">
              <a:solidFill>
                <a:srgbClr val="000000"/>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137/138 NetBios (Not needed since 2012)</a:t>
            </a:r>
            <a:endParaRPr b="0" lang="en-GB" sz="2000" spc="-1" strike="noStrike">
              <a:solidFill>
                <a:srgbClr val="000000"/>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139 NetBios (Not needed anymore since 2012)</a:t>
            </a:r>
            <a:endParaRPr b="0" lang="en-GB" sz="2000" spc="-1" strike="noStrike">
              <a:solidFill>
                <a:srgbClr val="000000"/>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389 LDAP</a:t>
            </a:r>
            <a:endParaRPr b="0" lang="en-GB" sz="2000" spc="-1" strike="noStrike">
              <a:solidFill>
                <a:srgbClr val="000000"/>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445 SMB</a:t>
            </a:r>
            <a:endParaRPr b="0" lang="en-GB" sz="2000" spc="-1" strike="noStrike">
              <a:solidFill>
                <a:srgbClr val="000000"/>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464 Kerberos Password Change</a:t>
            </a:r>
            <a:endParaRPr b="0" lang="en-GB" sz="2000" spc="-1" strike="noStrike">
              <a:solidFill>
                <a:srgbClr val="000000"/>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636 LDAPs</a:t>
            </a:r>
            <a:endParaRPr b="0" lang="en-GB" sz="2000" spc="-1" strike="noStrike">
              <a:solidFill>
                <a:srgbClr val="000000"/>
              </a:solidFill>
              <a:latin typeface="Arial"/>
            </a:endParaRPr>
          </a:p>
          <a:p>
            <a:pPr marL="285840" indent="-285840">
              <a:lnSpc>
                <a:spcPct val="100000"/>
              </a:lnSpc>
              <a:spcBef>
                <a:spcPts val="969"/>
              </a:spcBef>
              <a:buClr>
                <a:srgbClr val="ffffff"/>
              </a:buClr>
              <a:buFont typeface="Arial"/>
              <a:buChar char="•"/>
            </a:pPr>
            <a:r>
              <a:rPr b="0" lang="en-GB" sz="2000" spc="-1" strike="noStrike" cap="small">
                <a:solidFill>
                  <a:schemeClr val="lt1"/>
                </a:solidFill>
                <a:latin typeface="Century Gothic"/>
                <a:ea typeface="Century Gothic"/>
              </a:rPr>
              <a:t>9399 Active Directory Web Services</a:t>
            </a:r>
            <a:endParaRPr b="0" lang="en-GB" sz="2000" spc="-1" strike="noStrike">
              <a:solidFill>
                <a:srgbClr val="000000"/>
              </a:solidFill>
              <a:latin typeface="Arial"/>
            </a:endParaRPr>
          </a:p>
          <a:p>
            <a:pPr marL="285840" indent="-168120">
              <a:lnSpc>
                <a:spcPct val="100000"/>
              </a:lnSpc>
              <a:spcBef>
                <a:spcPts val="969"/>
              </a:spcBef>
              <a:buNone/>
              <a:tabLst>
                <a:tab algn="l" pos="0"/>
              </a:tabLst>
            </a:pP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HOW DOES ONE INTERFACE WITH A DOMAIN CONTROLLER?</a:t>
            </a:r>
            <a:endParaRPr b="0" lang="en-GB" sz="3200" spc="-1" strike="noStrike">
              <a:solidFill>
                <a:srgbClr val="000000"/>
              </a:solidFill>
              <a:latin typeface="Arial"/>
            </a:endParaRPr>
          </a:p>
        </p:txBody>
      </p:sp>
      <p:sp>
        <p:nvSpPr>
          <p:cNvPr id="176"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fontScale="96439" lnSpcReduction="10000"/>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LDAP and SMB.</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LDAP – Lightweight Directory Access Protocol</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SMB – Server Message Block</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LDAP is specified in RFC 4510, RFC 4511 (not Microsoft created)</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SMB is created by Microsoft</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SEMI IMPORTANT SIDE TANGENT</a:t>
            </a:r>
            <a:endParaRPr b="0" lang="en-GB" sz="3200" spc="-1" strike="noStrike">
              <a:solidFill>
                <a:srgbClr val="000000"/>
              </a:solidFill>
              <a:latin typeface="Arial"/>
            </a:endParaRPr>
          </a:p>
        </p:txBody>
      </p:sp>
      <p:sp>
        <p:nvSpPr>
          <p:cNvPr id="178"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SMB for a period of about 10 years was renamed to CIFS (Common Internet File System). </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CIFS was a revamp of SMB1. This is only important as for some reason to this day some parts of AD still refer to it as CIFS not SMB. </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AD Computers and where to find them</a:t>
            </a:r>
            <a:endParaRPr b="0" lang="en-GB" sz="3200" spc="-1" strike="noStrike">
              <a:solidFill>
                <a:srgbClr val="000000"/>
              </a:solidFill>
              <a:latin typeface="Arial"/>
            </a:endParaRPr>
          </a:p>
        </p:txBody>
      </p:sp>
      <p:sp>
        <p:nvSpPr>
          <p:cNvPr id="180"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fontScale="96439"/>
          </a:bodyPr>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Computers that are domain joined can be queried by any user*</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Can be accomplished using Powershell </a:t>
            </a:r>
            <a:endParaRPr b="0" lang="en-GB" sz="2800" spc="-1" strike="noStrike">
              <a:solidFill>
                <a:srgbClr val="000000"/>
              </a:solidFill>
              <a:latin typeface="Arial"/>
            </a:endParaRPr>
          </a:p>
          <a:p>
            <a:pPr marL="285840" indent="-349200">
              <a:lnSpc>
                <a:spcPct val="115000"/>
              </a:lnSpc>
              <a:buClr>
                <a:srgbClr val="00ff00"/>
              </a:buClr>
              <a:buFont typeface="Arial"/>
              <a:buChar char="•"/>
            </a:pPr>
            <a:r>
              <a:rPr b="0" lang="en-GB" sz="2800" spc="-1" strike="noStrike" cap="small">
                <a:solidFill>
                  <a:srgbClr val="00ff00"/>
                </a:solidFill>
                <a:latin typeface="Century Gothic"/>
                <a:ea typeface="Century Gothic"/>
              </a:rPr>
              <a:t>Get-ADComputer -Filter * -Property *</a:t>
            </a:r>
            <a:endParaRPr b="0" lang="en-GB" sz="2800" spc="-1" strike="noStrike">
              <a:solidFill>
                <a:srgbClr val="000000"/>
              </a:solidFill>
              <a:latin typeface="Arial"/>
            </a:endParaRPr>
          </a:p>
          <a:p>
            <a:pPr marL="285840" indent="-349200">
              <a:lnSpc>
                <a:spcPct val="115000"/>
              </a:lnSpc>
              <a:buClr>
                <a:srgbClr val="ffffff"/>
              </a:buClr>
              <a:buFont typeface="Arial"/>
              <a:buChar char="•"/>
            </a:pPr>
            <a:r>
              <a:rPr b="0" lang="en-GB" sz="2800" spc="-1" strike="noStrike" cap="small">
                <a:solidFill>
                  <a:schemeClr val="lt1"/>
                </a:solidFill>
                <a:latin typeface="Century Gothic"/>
                <a:ea typeface="Century Gothic"/>
              </a:rPr>
              <a:t>This will perform an LDAP query to get all the computers that have been domain joined (if run from a domain joined computer)</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AD Computers and where to find them</a:t>
            </a:r>
            <a:endParaRPr b="0" lang="en-GB" sz="3200" spc="-1" strike="noStrike">
              <a:solidFill>
                <a:srgbClr val="000000"/>
              </a:solidFill>
              <a:latin typeface="Arial"/>
            </a:endParaRPr>
          </a:p>
        </p:txBody>
      </p:sp>
      <p:sp>
        <p:nvSpPr>
          <p:cNvPr id="182"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349200">
              <a:lnSpc>
                <a:spcPct val="115000"/>
              </a:lnSpc>
              <a:spcBef>
                <a:spcPts val="1199"/>
              </a:spcBef>
              <a:buClr>
                <a:srgbClr val="ffffff"/>
              </a:buClr>
              <a:buFont typeface="Arial"/>
              <a:buChar char="•"/>
            </a:pPr>
            <a:r>
              <a:rPr b="0" lang="en-GB" sz="2800" spc="-1" strike="noStrike" cap="small">
                <a:solidFill>
                  <a:schemeClr val="lt1"/>
                </a:solidFill>
                <a:latin typeface="Century Gothic"/>
                <a:ea typeface="Century Gothic"/>
              </a:rPr>
              <a:t>AD uses DNS (the DC acts as a DNS server) to allow traffic to go where it needs to go. Every domain joined computer will have an FQDN which is what will be used for requests. DNS magic occurs and boom 2 computers can talk to each other.</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HOW TO AUTHENTICATE WITH AD</a:t>
            </a:r>
            <a:endParaRPr b="0" lang="en-GB" sz="3200" spc="-1" strike="noStrike">
              <a:solidFill>
                <a:srgbClr val="000000"/>
              </a:solidFill>
              <a:latin typeface="Arial"/>
            </a:endParaRPr>
          </a:p>
        </p:txBody>
      </p:sp>
      <p:sp>
        <p:nvSpPr>
          <p:cNvPr id="184"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NTLM Authentication:</a:t>
            </a:r>
            <a:endParaRPr b="0" lang="en-GB" sz="2800" spc="-1" strike="noStrike">
              <a:solidFill>
                <a:srgbClr val="000000"/>
              </a:solidFill>
              <a:latin typeface="Arial"/>
            </a:endParaRPr>
          </a:p>
          <a:p>
            <a:pPr lvl="1" marL="743040" indent="-285840">
              <a:lnSpc>
                <a:spcPct val="100000"/>
              </a:lnSpc>
              <a:spcBef>
                <a:spcPts val="1080"/>
              </a:spcBef>
              <a:buClr>
                <a:srgbClr val="ffffff"/>
              </a:buClr>
              <a:buFont typeface="Arial"/>
              <a:buChar char="•"/>
            </a:pPr>
            <a:r>
              <a:rPr b="0" lang="en-GB" sz="2400" spc="-1" strike="noStrike" cap="small">
                <a:solidFill>
                  <a:schemeClr val="lt1"/>
                </a:solidFill>
                <a:latin typeface="Century Gothic"/>
                <a:ea typeface="Century Gothic"/>
              </a:rPr>
              <a:t>The OG way of authentication</a:t>
            </a:r>
            <a:endParaRPr b="0" lang="en-GB" sz="2400" spc="-1" strike="noStrike">
              <a:solidFill>
                <a:srgbClr val="000000"/>
              </a:solidFill>
              <a:latin typeface="Arial"/>
            </a:endParaRPr>
          </a:p>
          <a:p>
            <a:pPr marL="285840" indent="-285840">
              <a:lnSpc>
                <a:spcPct val="100000"/>
              </a:lnSpc>
              <a:spcBef>
                <a:spcPts val="1120"/>
              </a:spcBef>
              <a:buClr>
                <a:srgbClr val="ffffff"/>
              </a:buClr>
              <a:buFont typeface="Arial"/>
              <a:buChar char="•"/>
            </a:pPr>
            <a:r>
              <a:rPr b="0" lang="en-GB" sz="2600" spc="-1" strike="noStrike" cap="small">
                <a:solidFill>
                  <a:schemeClr val="lt1"/>
                </a:solidFill>
                <a:latin typeface="Century Gothic"/>
                <a:ea typeface="Century Gothic"/>
              </a:rPr>
              <a:t>Kerberos:</a:t>
            </a:r>
            <a:endParaRPr b="0" lang="en-GB" sz="2600" spc="-1" strike="noStrike">
              <a:solidFill>
                <a:srgbClr val="000000"/>
              </a:solidFill>
              <a:latin typeface="Arial"/>
            </a:endParaRPr>
          </a:p>
          <a:p>
            <a:pPr lvl="1" marL="743040" indent="-285840">
              <a:lnSpc>
                <a:spcPct val="100000"/>
              </a:lnSpc>
              <a:spcBef>
                <a:spcPts val="1080"/>
              </a:spcBef>
              <a:buClr>
                <a:srgbClr val="ffffff"/>
              </a:buClr>
              <a:buFont typeface="Arial"/>
              <a:buChar char="•"/>
            </a:pPr>
            <a:r>
              <a:rPr b="0" lang="en-GB" sz="2400" spc="-1" strike="noStrike" cap="small">
                <a:solidFill>
                  <a:schemeClr val="lt1"/>
                </a:solidFill>
                <a:latin typeface="Century Gothic"/>
                <a:ea typeface="Century Gothic"/>
              </a:rPr>
              <a:t>The newer (and much more complicated) way of authentication</a:t>
            </a:r>
            <a:endParaRPr b="0" lang="en-GB" sz="2400" spc="-1" strike="noStrike">
              <a:solidFill>
                <a:srgbClr val="000000"/>
              </a:solidFill>
              <a:latin typeface="Arial"/>
            </a:endParaRPr>
          </a:p>
          <a:p>
            <a:pPr marL="285840" indent="-285840">
              <a:lnSpc>
                <a:spcPct val="100000"/>
              </a:lnSpc>
              <a:spcBef>
                <a:spcPts val="1120"/>
              </a:spcBef>
              <a:buClr>
                <a:srgbClr val="ffffff"/>
              </a:buClr>
              <a:buFont typeface="Arial"/>
              <a:buChar char="•"/>
            </a:pPr>
            <a:r>
              <a:rPr b="0" lang="en-GB" sz="2600" spc="-1" strike="noStrike" cap="small">
                <a:solidFill>
                  <a:schemeClr val="lt1"/>
                </a:solidFill>
                <a:latin typeface="Century Gothic"/>
                <a:ea typeface="Century Gothic"/>
              </a:rPr>
              <a:t>How these work will be explained in part 2 as we will look at attacking them!</a:t>
            </a:r>
            <a:endParaRPr b="0" lang="en-GB"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5" name="Google Shape;308;p26"/>
          <p:cNvSpPr/>
          <p:nvPr/>
        </p:nvSpPr>
        <p:spPr>
          <a:xfrm>
            <a:off x="643320" y="620640"/>
            <a:ext cx="10928160" cy="5593320"/>
          </a:xfrm>
          <a:prstGeom prst="roundRect">
            <a:avLst>
              <a:gd name="adj" fmla="val 3812"/>
            </a:avLst>
          </a:prstGeom>
          <a:solidFill>
            <a:srgbClr val="ffffff"/>
          </a:solidFill>
          <a:ln w="38100">
            <a:solidFill>
              <a:srgbClr val="363d46"/>
            </a:solidFill>
            <a:round/>
          </a:ln>
        </p:spPr>
        <p:style>
          <a:lnRef idx="0"/>
          <a:fillRef idx="0"/>
          <a:effectRef idx="0"/>
          <a:fontRef idx="minor"/>
        </p:style>
        <p:txBody>
          <a:bodyPr anchor="ctr">
            <a:noAutofit/>
          </a:bodyPr>
          <a:p>
            <a:pPr algn="ctr">
              <a:lnSpc>
                <a:spcPct val="100000"/>
              </a:lnSpc>
              <a:tabLst>
                <a:tab algn="l" pos="0"/>
              </a:tabLst>
            </a:pPr>
            <a:endParaRPr b="0" lang="en-GB" sz="1400" spc="-1" strike="noStrike">
              <a:solidFill>
                <a:srgbClr val="000000"/>
              </a:solidFill>
              <a:latin typeface="Arial"/>
            </a:endParaRPr>
          </a:p>
        </p:txBody>
      </p:sp>
      <p:pic>
        <p:nvPicPr>
          <p:cNvPr id="186" name="Google Shape;309;p26" descr="A diagram of a network&#10;&#10;Description automatically generated"/>
          <p:cNvPicPr/>
          <p:nvPr/>
        </p:nvPicPr>
        <p:blipFill>
          <a:blip r:embed="rId2"/>
          <a:srcRect l="0" t="0" r="0" b="7500"/>
          <a:stretch/>
        </p:blipFill>
        <p:spPr>
          <a:xfrm>
            <a:off x="901080" y="997560"/>
            <a:ext cx="10413000" cy="48398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QUICK RECAP/RUNDOWN</a:t>
            </a:r>
            <a:endParaRPr b="0" lang="en-GB" sz="3200" spc="-1" strike="noStrike">
              <a:solidFill>
                <a:srgbClr val="000000"/>
              </a:solidFill>
              <a:latin typeface="Arial"/>
            </a:endParaRPr>
          </a:p>
        </p:txBody>
      </p:sp>
      <p:sp>
        <p:nvSpPr>
          <p:cNvPr id="188" name="PlaceHolder 2"/>
          <p:cNvSpPr>
            <a:spLocks noGrp="1"/>
          </p:cNvSpPr>
          <p:nvPr>
            <p:ph/>
          </p:nvPr>
        </p:nvSpPr>
        <p:spPr>
          <a:xfrm>
            <a:off x="1141560" y="1976760"/>
            <a:ext cx="9905760" cy="451620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000" spc="-1" strike="noStrike" cap="small">
                <a:solidFill>
                  <a:schemeClr val="lt1"/>
                </a:solidFill>
                <a:latin typeface="Century Gothic"/>
                <a:ea typeface="Century Gothic"/>
              </a:rPr>
              <a:t>A forest contains domain trees</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Each Domain Tree contains domains</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Each Domain contains at least 1 domain controller</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Each Domain contains at least 1 OU</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An OU can be used to breakdown a domain into bits and help with delegation</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Group Policy Objects are used to control what people can do</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Communication within a domain takes place via LDAP and SMB primarily</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NetBIOS has been deprecated but because everything is old it still exists</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Microsoft suck at security</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WHAT IS ACTIVE DIRECTORY?</a:t>
            </a:r>
            <a:endParaRPr b="0" lang="en-GB" sz="3200" spc="-1" strike="noStrike">
              <a:solidFill>
                <a:srgbClr val="000000"/>
              </a:solidFill>
              <a:latin typeface="Arial"/>
            </a:endParaRPr>
          </a:p>
        </p:txBody>
      </p:sp>
      <p:sp>
        <p:nvSpPr>
          <p:cNvPr id="131"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fontScale="87444"/>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A catchall term most commonly referring to ADDS, Active Directory Domain Services. (originally this was the only thing)</a:t>
            </a:r>
            <a:endParaRPr b="0" lang="en-GB" sz="2800" spc="-1" strike="noStrike">
              <a:solidFill>
                <a:srgbClr val="000000"/>
              </a:solidFill>
              <a:latin typeface="Arial"/>
            </a:endParaRPr>
          </a:p>
          <a:p>
            <a:pPr marL="285840" indent="-285840">
              <a:lnSpc>
                <a:spcPct val="100000"/>
              </a:lnSpc>
              <a:spcBef>
                <a:spcPts val="1077"/>
              </a:spcBef>
              <a:buClr>
                <a:srgbClr val="ffffff"/>
              </a:buClr>
              <a:buFont typeface="Arial"/>
              <a:buChar char="•"/>
            </a:pPr>
            <a:r>
              <a:rPr b="0" lang="en-GB" sz="2800" spc="-1" strike="noStrike" cap="small">
                <a:solidFill>
                  <a:schemeClr val="lt1"/>
                </a:solidFill>
                <a:latin typeface="Century Gothic"/>
                <a:ea typeface="Century Gothic"/>
              </a:rPr>
              <a:t>A directory is a hierarchical  structure that stores information (think folders)</a:t>
            </a:r>
            <a:endParaRPr b="0" lang="en-GB" sz="2800" spc="-1" strike="noStrike">
              <a:solidFill>
                <a:srgbClr val="000000"/>
              </a:solidFill>
              <a:latin typeface="Arial"/>
            </a:endParaRPr>
          </a:p>
          <a:p>
            <a:pPr marL="285840" indent="-285840">
              <a:lnSpc>
                <a:spcPct val="100000"/>
              </a:lnSpc>
              <a:spcBef>
                <a:spcPts val="1077"/>
              </a:spcBef>
              <a:buClr>
                <a:srgbClr val="ffffff"/>
              </a:buClr>
              <a:buFont typeface="Arial"/>
              <a:buChar char="•"/>
            </a:pPr>
            <a:r>
              <a:rPr b="0" lang="en-GB" sz="2800" spc="-1" strike="noStrike" cap="small">
                <a:solidFill>
                  <a:schemeClr val="lt1"/>
                </a:solidFill>
                <a:latin typeface="Century Gothic"/>
                <a:ea typeface="Century Gothic"/>
              </a:rPr>
              <a:t>ADDS allows for this structure to be used to give users access to these structures and provide Identity and Access Management (IAM)</a:t>
            </a:r>
            <a:endParaRPr b="0" lang="en-GB" sz="2800" spc="-1" strike="noStrike">
              <a:solidFill>
                <a:srgbClr val="000000"/>
              </a:solidFill>
              <a:latin typeface="Arial"/>
            </a:endParaRPr>
          </a:p>
          <a:p>
            <a:pPr marL="285840" indent="-285840">
              <a:lnSpc>
                <a:spcPct val="100000"/>
              </a:lnSpc>
              <a:spcBef>
                <a:spcPts val="1077"/>
              </a:spcBef>
              <a:buClr>
                <a:srgbClr val="ffffff"/>
              </a:buClr>
              <a:buFont typeface="Arial"/>
              <a:buChar char="•"/>
            </a:pPr>
            <a:r>
              <a:rPr b="0" lang="en-GB" sz="2800" spc="-1" strike="noStrike" cap="small">
                <a:solidFill>
                  <a:schemeClr val="lt1"/>
                </a:solidFill>
                <a:latin typeface="Century Gothic"/>
                <a:ea typeface="Century Gothic"/>
              </a:rPr>
              <a:t>TLDR – AD controls user permissions for accessing stuff</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INTO THE RABBIT HOLE</a:t>
            </a:r>
            <a:endParaRPr b="0" lang="en-GB" sz="3200" spc="-1" strike="noStrike">
              <a:solidFill>
                <a:srgbClr val="000000"/>
              </a:solidFill>
              <a:latin typeface="Arial"/>
            </a:endParaRPr>
          </a:p>
        </p:txBody>
      </p:sp>
      <p:sp>
        <p:nvSpPr>
          <p:cNvPr id="190"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AD is massive. I’m going to give some examples of attacks in the next few slides as an example of how stupid this bit of kit can be. Some will be explained in greater detail next week with examples of how to perform them.</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PASS THE HASH</a:t>
            </a:r>
            <a:endParaRPr b="0" lang="en-GB" sz="3200" spc="-1" strike="noStrike">
              <a:solidFill>
                <a:srgbClr val="000000"/>
              </a:solidFill>
              <a:latin typeface="Arial"/>
            </a:endParaRPr>
          </a:p>
        </p:txBody>
      </p:sp>
      <p:sp>
        <p:nvSpPr>
          <p:cNvPr id="192"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One of the simplest attacks. A flaw with NTLM authentication (Will explain more next week) allows an attacker to login as a user without their password, only their password hash.</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This means an attacker might not ever need to know your password to compromise your account!!!</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GPP PASSWORDS</a:t>
            </a:r>
            <a:endParaRPr b="0" lang="en-GB" sz="3200" spc="-1" strike="noStrike">
              <a:solidFill>
                <a:srgbClr val="000000"/>
              </a:solidFill>
              <a:latin typeface="Arial"/>
            </a:endParaRPr>
          </a:p>
        </p:txBody>
      </p:sp>
      <p:sp>
        <p:nvSpPr>
          <p:cNvPr id="194" name="PlaceHolder 2"/>
          <p:cNvSpPr>
            <a:spLocks noGrp="1"/>
          </p:cNvSpPr>
          <p:nvPr>
            <p:ph/>
          </p:nvPr>
        </p:nvSpPr>
        <p:spPr>
          <a:xfrm>
            <a:off x="1141560" y="1974600"/>
            <a:ext cx="9905760" cy="4629960"/>
          </a:xfrm>
          <a:prstGeom prst="rect">
            <a:avLst/>
          </a:prstGeom>
          <a:noFill/>
          <a:ln w="0">
            <a:noFill/>
          </a:ln>
        </p:spPr>
        <p:txBody>
          <a:bodyPr lIns="91440" rIns="91440" tIns="45720" bIns="45720" anchor="ctr">
            <a:normAutofit fontScale="93441"/>
          </a:bodyPr>
          <a:p>
            <a:pPr marL="285840" indent="-285840">
              <a:lnSpc>
                <a:spcPct val="100000"/>
              </a:lnSpc>
              <a:buClr>
                <a:srgbClr val="ffffff"/>
              </a:buClr>
              <a:buFont typeface="Arial"/>
              <a:buChar char="•"/>
            </a:pPr>
            <a:r>
              <a:rPr b="0" lang="en-GB" sz="2000" spc="-1" strike="noStrike" cap="small">
                <a:solidFill>
                  <a:schemeClr val="lt1"/>
                </a:solidFill>
                <a:latin typeface="Century Gothic"/>
                <a:ea typeface="Century Gothic"/>
              </a:rPr>
              <a:t>Quite possibly one of the stupidest things Microsoft has done</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Every windows computer has an inbuilt Administrator account, it is important that these passwords are unique for every machine and are preferably disabled. However, there was no easy way to do this until Microsoft introduced GPP.</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GPP would allow administrators to bulk change passwords by using Group Policy, it would push an XML file to SYSVOL with the relevant changes and the Windows machines would update their policy from that. Cool right? NO!!</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GPP (Group Policy Preferences) were files stored on the SYSVOL SMB share on domain controllers. </a:t>
            </a:r>
            <a:r>
              <a:rPr b="1" lang="en-GB" sz="2000" spc="-1" strike="noStrike" cap="small">
                <a:solidFill>
                  <a:schemeClr val="lt1"/>
                </a:solidFill>
                <a:latin typeface="Century Gothic"/>
                <a:ea typeface="Century Gothic"/>
              </a:rPr>
              <a:t>ALL</a:t>
            </a:r>
            <a:r>
              <a:rPr b="0" lang="en-GB" sz="2000" spc="-1" strike="noStrike" cap="small">
                <a:solidFill>
                  <a:schemeClr val="lt1"/>
                </a:solidFill>
                <a:latin typeface="Century Gothic"/>
                <a:ea typeface="Century Gothic"/>
              </a:rPr>
              <a:t> domain users can read this share by design. </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For password changes the password would be in the XML file!! Reminder this share is readable by everyone! However, the XML file is encrypted using AES256.</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Only one issue, the encryption key is the SAME for EVERY AD instance!! Guess what else, Microsoft published it publicly.</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8" dur="indefinite" restart="never" nodeType="tmRoot">
          <p:childTnLst>
            <p:seq>
              <p:cTn id="39" dur="indefinite" nodeType="mainSeq">
                <p:childTnLst>
                  <p:par>
                    <p:cTn id="40" fill="hold">
                      <p:stCondLst>
                        <p:cond delay="indefinite"/>
                      </p:stCondLst>
                      <p:childTnLst>
                        <p:par>
                          <p:cTn id="41" fill="hold">
                            <p:stCondLst>
                              <p:cond delay="0"/>
                            </p:stCondLst>
                            <p:childTnLst>
                              <p:par>
                                <p:cTn id="42" nodeType="clickEffect" fill="hold" presetClass="entr" presetID="10">
                                  <p:stCondLst>
                                    <p:cond delay="0"/>
                                  </p:stCondLst>
                                  <p:childTnLst>
                                    <p:set>
                                      <p:cBhvr>
                                        <p:cTn id="43" dur="1" fill="hold">
                                          <p:stCondLst>
                                            <p:cond delay="0"/>
                                          </p:stCondLst>
                                        </p:cTn>
                                        <p:tgtEl>
                                          <p:spTgt spid="194">
                                            <p:txEl>
                                              <p:pRg st="0" end="0"/>
                                            </p:txEl>
                                          </p:spTgt>
                                        </p:tgtEl>
                                        <p:attrNameLst>
                                          <p:attrName>style.visibility</p:attrName>
                                        </p:attrNameLst>
                                      </p:cBhvr>
                                      <p:to>
                                        <p:strVal val="visible"/>
                                      </p:to>
                                    </p:set>
                                    <p:animEffect filter="fade" transition="in">
                                      <p:cBhvr additive="repl">
                                        <p:cTn id="44" dur="500"/>
                                        <p:tgtEl>
                                          <p:spTgt spid="194">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0">
                                  <p:stCondLst>
                                    <p:cond delay="0"/>
                                  </p:stCondLst>
                                  <p:childTnLst>
                                    <p:set>
                                      <p:cBhvr>
                                        <p:cTn id="48" dur="1" fill="hold">
                                          <p:stCondLst>
                                            <p:cond delay="0"/>
                                          </p:stCondLst>
                                        </p:cTn>
                                        <p:tgtEl>
                                          <p:spTgt spid="194">
                                            <p:txEl>
                                              <p:pRg st="1" end="1"/>
                                            </p:txEl>
                                          </p:spTgt>
                                        </p:tgtEl>
                                        <p:attrNameLst>
                                          <p:attrName>style.visibility</p:attrName>
                                        </p:attrNameLst>
                                      </p:cBhvr>
                                      <p:to>
                                        <p:strVal val="visible"/>
                                      </p:to>
                                    </p:set>
                                    <p:animEffect filter="fade" transition="in">
                                      <p:cBhvr additive="repl">
                                        <p:cTn id="49" dur="500"/>
                                        <p:tgtEl>
                                          <p:spTgt spid="194">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nodeType="clickEffect" fill="hold" presetClass="entr" presetID="10">
                                  <p:stCondLst>
                                    <p:cond delay="0"/>
                                  </p:stCondLst>
                                  <p:childTnLst>
                                    <p:set>
                                      <p:cBhvr>
                                        <p:cTn id="53" dur="1" fill="hold">
                                          <p:stCondLst>
                                            <p:cond delay="0"/>
                                          </p:stCondLst>
                                        </p:cTn>
                                        <p:tgtEl>
                                          <p:spTgt spid="194">
                                            <p:txEl>
                                              <p:pRg st="2" end="2"/>
                                            </p:txEl>
                                          </p:spTgt>
                                        </p:tgtEl>
                                        <p:attrNameLst>
                                          <p:attrName>style.visibility</p:attrName>
                                        </p:attrNameLst>
                                      </p:cBhvr>
                                      <p:to>
                                        <p:strVal val="visible"/>
                                      </p:to>
                                    </p:set>
                                    <p:animEffect filter="fade" transition="in">
                                      <p:cBhvr additive="repl">
                                        <p:cTn id="54" dur="500"/>
                                        <p:tgtEl>
                                          <p:spTgt spid="194">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0">
                                  <p:stCondLst>
                                    <p:cond delay="0"/>
                                  </p:stCondLst>
                                  <p:childTnLst>
                                    <p:set>
                                      <p:cBhvr>
                                        <p:cTn id="58" dur="1" fill="hold">
                                          <p:stCondLst>
                                            <p:cond delay="0"/>
                                          </p:stCondLst>
                                        </p:cTn>
                                        <p:tgtEl>
                                          <p:spTgt spid="194">
                                            <p:txEl>
                                              <p:pRg st="3" end="3"/>
                                            </p:txEl>
                                          </p:spTgt>
                                        </p:tgtEl>
                                        <p:attrNameLst>
                                          <p:attrName>style.visibility</p:attrName>
                                        </p:attrNameLst>
                                      </p:cBhvr>
                                      <p:to>
                                        <p:strVal val="visible"/>
                                      </p:to>
                                    </p:set>
                                    <p:animEffect filter="fade" transition="in">
                                      <p:cBhvr additive="repl">
                                        <p:cTn id="59" dur="500"/>
                                        <p:tgtEl>
                                          <p:spTgt spid="194">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10">
                                  <p:stCondLst>
                                    <p:cond delay="0"/>
                                  </p:stCondLst>
                                  <p:childTnLst>
                                    <p:set>
                                      <p:cBhvr>
                                        <p:cTn id="63" dur="1" fill="hold">
                                          <p:stCondLst>
                                            <p:cond delay="0"/>
                                          </p:stCondLst>
                                        </p:cTn>
                                        <p:tgtEl>
                                          <p:spTgt spid="194">
                                            <p:txEl>
                                              <p:pRg st="4" end="4"/>
                                            </p:txEl>
                                          </p:spTgt>
                                        </p:tgtEl>
                                        <p:attrNameLst>
                                          <p:attrName>style.visibility</p:attrName>
                                        </p:attrNameLst>
                                      </p:cBhvr>
                                      <p:to>
                                        <p:strVal val="visible"/>
                                      </p:to>
                                    </p:set>
                                    <p:animEffect filter="fade" transition="in">
                                      <p:cBhvr additive="repl">
                                        <p:cTn id="64" dur="500"/>
                                        <p:tgtEl>
                                          <p:spTgt spid="194">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0">
                                  <p:stCondLst>
                                    <p:cond delay="0"/>
                                  </p:stCondLst>
                                  <p:childTnLst>
                                    <p:set>
                                      <p:cBhvr>
                                        <p:cTn id="68" dur="1" fill="hold">
                                          <p:stCondLst>
                                            <p:cond delay="0"/>
                                          </p:stCondLst>
                                        </p:cTn>
                                        <p:tgtEl>
                                          <p:spTgt spid="194">
                                            <p:txEl>
                                              <p:pRg st="5" end="5"/>
                                            </p:txEl>
                                          </p:spTgt>
                                        </p:tgtEl>
                                        <p:attrNameLst>
                                          <p:attrName>style.visibility</p:attrName>
                                        </p:attrNameLst>
                                      </p:cBhvr>
                                      <p:to>
                                        <p:strVal val="visible"/>
                                      </p:to>
                                    </p:set>
                                    <p:animEffect filter="fade" transition="in">
                                      <p:cBhvr additive="repl">
                                        <p:cTn id="69" dur="500"/>
                                        <p:tgtEl>
                                          <p:spTgt spid="194">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sp>
        <p:nvSpPr>
          <p:cNvPr id="195" name="Google Shape;338;p31"/>
          <p:cNvSpPr/>
          <p:nvPr/>
        </p:nvSpPr>
        <p:spPr>
          <a:xfrm>
            <a:off x="0" y="0"/>
            <a:ext cx="12191760" cy="6857640"/>
          </a:xfrm>
          <a:prstGeom prst="rect">
            <a:avLst/>
          </a:prstGeom>
          <a:solidFill>
            <a:schemeClr val="dk2"/>
          </a:solidFill>
          <a:ln w="0">
            <a:noFill/>
          </a:ln>
        </p:spPr>
        <p:style>
          <a:lnRef idx="0"/>
          <a:fillRef idx="0"/>
          <a:effectRef idx="0"/>
          <a:fontRef idx="minor"/>
        </p:style>
        <p:txBody>
          <a:bodyPr anchor="ctr">
            <a:noAutofit/>
          </a:bodyPr>
          <a:p>
            <a:pPr algn="ctr">
              <a:lnSpc>
                <a:spcPct val="100000"/>
              </a:lnSpc>
              <a:tabLst>
                <a:tab algn="l" pos="0"/>
              </a:tabLst>
            </a:pPr>
            <a:endParaRPr b="0" lang="en-GB" sz="1400" spc="-1" strike="noStrike">
              <a:solidFill>
                <a:srgbClr val="ffffff"/>
              </a:solidFill>
              <a:latin typeface="Arial"/>
            </a:endParaRPr>
          </a:p>
        </p:txBody>
      </p:sp>
      <p:sp>
        <p:nvSpPr>
          <p:cNvPr id="196" name="Google Shape;339;p31"/>
          <p:cNvSpPr/>
          <p:nvPr/>
        </p:nvSpPr>
        <p:spPr>
          <a:xfrm>
            <a:off x="477000" y="480240"/>
            <a:ext cx="11237760" cy="5897520"/>
          </a:xfrm>
          <a:prstGeom prst="rect">
            <a:avLst/>
          </a:prstGeom>
          <a:solidFill>
            <a:srgbClr val="ffffff"/>
          </a:solidFill>
          <a:ln w="0">
            <a:noFill/>
          </a:ln>
          <a:effectLst>
            <a:outerShdw algn="t" blurRad="63360" dir="5400000" dist="17640" rotWithShape="0">
              <a:srgbClr val="000000">
                <a:alpha val="43000"/>
              </a:srgbClr>
            </a:outerShdw>
          </a:effectLst>
        </p:spPr>
        <p:style>
          <a:lnRef idx="0"/>
          <a:fillRef idx="0"/>
          <a:effectRef idx="0"/>
          <a:fontRef idx="minor"/>
        </p:style>
        <p:txBody>
          <a:bodyPr anchor="ctr">
            <a:noAutofit/>
          </a:bodyPr>
          <a:p>
            <a:pPr algn="ctr">
              <a:lnSpc>
                <a:spcPct val="100000"/>
              </a:lnSpc>
              <a:tabLst>
                <a:tab algn="l" pos="0"/>
              </a:tabLst>
            </a:pPr>
            <a:endParaRPr b="0" lang="en-GB" sz="1400" spc="-1" strike="noStrike">
              <a:solidFill>
                <a:srgbClr val="000000"/>
              </a:solidFill>
              <a:latin typeface="Arial"/>
            </a:endParaRPr>
          </a:p>
        </p:txBody>
      </p:sp>
      <p:pic>
        <p:nvPicPr>
          <p:cNvPr id="197" name="Google Shape;340;p31" descr="A screen shot of a computer&#10;&#10;Description automatically generated"/>
          <p:cNvPicPr/>
          <p:nvPr/>
        </p:nvPicPr>
        <p:blipFill>
          <a:blip r:embed="rId1"/>
          <a:stretch/>
        </p:blipFill>
        <p:spPr>
          <a:xfrm>
            <a:off x="643320" y="1779480"/>
            <a:ext cx="10904760" cy="32983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PRE-2000 MACHINE ACCOUNTS</a:t>
            </a:r>
            <a:endParaRPr b="0" lang="en-GB" sz="3200" spc="-1" strike="noStrike">
              <a:solidFill>
                <a:srgbClr val="000000"/>
              </a:solidFill>
              <a:latin typeface="Arial"/>
            </a:endParaRPr>
          </a:p>
        </p:txBody>
      </p:sp>
      <p:sp>
        <p:nvSpPr>
          <p:cNvPr id="199"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This one is just stupid.</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Pre 2000 machine accounts when created had the same password as their machine name. If the machine was called comp1$ the password would be “comp1”</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Resources</a:t>
            </a:r>
            <a:endParaRPr b="0" lang="en-GB" sz="3200" spc="-1" strike="noStrike">
              <a:solidFill>
                <a:srgbClr val="000000"/>
              </a:solidFill>
              <a:latin typeface="Arial"/>
            </a:endParaRPr>
          </a:p>
        </p:txBody>
      </p:sp>
      <p:sp>
        <p:nvSpPr>
          <p:cNvPr id="201"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spcBef>
                <a:spcPts val="1159"/>
              </a:spcBef>
              <a:buClr>
                <a:srgbClr val="ffffff"/>
              </a:buClr>
              <a:buFont typeface="Arial"/>
              <a:buChar char="•"/>
            </a:pPr>
            <a:r>
              <a:rPr b="0" lang="en-GB" sz="2800" spc="-1" strike="noStrike" u="sng" cap="small">
                <a:solidFill>
                  <a:schemeClr val="hlink"/>
                </a:solidFill>
                <a:uFillTx/>
                <a:latin typeface="Century Gothic"/>
                <a:ea typeface="Century Gothic"/>
                <a:hlinkClick r:id="rId1"/>
              </a:rPr>
              <a:t>https://www.thehacker.recipes/</a:t>
            </a:r>
            <a:r>
              <a:rPr b="0" lang="en-GB" sz="2800" spc="-1" strike="noStrike" cap="small">
                <a:solidFill>
                  <a:schemeClr val="lt1"/>
                </a:solidFill>
                <a:latin typeface="Century Gothic"/>
                <a:ea typeface="Century Gothic"/>
              </a:rPr>
              <a:t> </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u="sng" cap="small">
                <a:solidFill>
                  <a:schemeClr val="hlink"/>
                </a:solidFill>
                <a:uFillTx/>
                <a:latin typeface="Century Gothic"/>
                <a:ea typeface="Century Gothic"/>
                <a:hlinkClick r:id="rId2"/>
              </a:rPr>
              <a:t>https://book.hacktricks.wiki/en/index.html</a:t>
            </a:r>
            <a:r>
              <a:rPr b="0" lang="en-GB" sz="2800" spc="-1" strike="noStrike" cap="small">
                <a:solidFill>
                  <a:schemeClr val="lt1"/>
                </a:solidFill>
                <a:latin typeface="Century Gothic"/>
                <a:ea typeface="Century Gothic"/>
              </a:rPr>
              <a:t> </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u="sng" cap="small">
                <a:solidFill>
                  <a:schemeClr val="hlink"/>
                </a:solidFill>
                <a:uFillTx/>
                <a:latin typeface="Century Gothic"/>
                <a:ea typeface="Century Gothic"/>
                <a:hlinkClick r:id="rId3"/>
              </a:rPr>
              <a:t>https://github.com/infosecn1nja/AD-Attack-Defense</a:t>
            </a:r>
            <a:r>
              <a:rPr b="0" lang="en-GB" sz="2800" spc="-1" strike="noStrike" cap="small">
                <a:solidFill>
                  <a:schemeClr val="lt1"/>
                </a:solidFill>
                <a:latin typeface="Century Gothic"/>
                <a:ea typeface="Century Gothic"/>
              </a:rPr>
              <a:t> </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HOPE YOU HAVE ENJOYED LISTENING TO ME RAMBLE, QUIZ TIME</a:t>
            </a:r>
            <a:endParaRPr b="0" lang="en-GB" sz="3200" spc="-1" strike="noStrike">
              <a:solidFill>
                <a:srgbClr val="000000"/>
              </a:solidFill>
              <a:latin typeface="Arial"/>
            </a:endParaRPr>
          </a:p>
        </p:txBody>
      </p:sp>
      <p:sp>
        <p:nvSpPr>
          <p:cNvPr id="203"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indent="0">
              <a:spcBef>
                <a:spcPts val="1417"/>
              </a:spcBef>
              <a:buNone/>
            </a:pPr>
            <a:endParaRPr b="0" lang="en-GB" sz="2000" spc="-1" strike="noStrike" cap="small">
              <a:solidFill>
                <a:schemeClr val="lt1"/>
              </a:solidFill>
              <a:latin typeface="Century Gothic"/>
              <a:ea typeface="Century Gothic"/>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WHY ACTIVE DIRECTORY?</a:t>
            </a:r>
            <a:endParaRPr b="0" lang="en-GB" sz="3200" spc="-1" strike="noStrike">
              <a:solidFill>
                <a:srgbClr val="000000"/>
              </a:solidFill>
              <a:latin typeface="Arial"/>
            </a:endParaRPr>
          </a:p>
        </p:txBody>
      </p:sp>
      <p:sp>
        <p:nvSpPr>
          <p:cNvPr id="133" name="PlaceHolder 2"/>
          <p:cNvSpPr>
            <a:spLocks noGrp="1"/>
          </p:cNvSpPr>
          <p:nvPr>
            <p:ph/>
          </p:nvPr>
        </p:nvSpPr>
        <p:spPr>
          <a:xfrm>
            <a:off x="1143000" y="227556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Very few alternatives</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Been around forever (1999)</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Compatible with pretty much everything (windows, macos, GNU/Linux, BSD etc)</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Most organisations primarily run windows (yay for compatibility!)</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HOW DOES IT WORK?</a:t>
            </a:r>
            <a:endParaRPr b="0" lang="en-GB" sz="3200" spc="-1" strike="noStrike">
              <a:solidFill>
                <a:srgbClr val="000000"/>
              </a:solidFill>
              <a:latin typeface="Arial"/>
            </a:endParaRPr>
          </a:p>
        </p:txBody>
      </p:sp>
      <p:sp>
        <p:nvSpPr>
          <p:cNvPr id="135"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In short, very complicated (and DNS).</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Could easily do an entire degree in Active Directory</a:t>
            </a:r>
            <a:endParaRPr b="0" lang="en-GB" sz="2800" spc="-1" strike="noStrike">
              <a:solidFill>
                <a:srgbClr val="000000"/>
              </a:solidFill>
              <a:latin typeface="Arial"/>
            </a:endParaRPr>
          </a:p>
          <a:p>
            <a:pPr marL="285840" indent="-285840">
              <a:lnSpc>
                <a:spcPct val="100000"/>
              </a:lnSpc>
              <a:spcBef>
                <a:spcPts val="1159"/>
              </a:spcBef>
              <a:buClr>
                <a:srgbClr val="ffffff"/>
              </a:buClr>
              <a:buFont typeface="Arial"/>
              <a:buChar char="•"/>
            </a:pPr>
            <a:r>
              <a:rPr b="0" lang="en-GB" sz="2800" spc="-1" strike="noStrike" cap="small">
                <a:solidFill>
                  <a:schemeClr val="lt1"/>
                </a:solidFill>
                <a:latin typeface="Century Gothic"/>
                <a:ea typeface="Century Gothic"/>
              </a:rPr>
              <a:t>These 2 sessions will attempt to show the basics. If you want to learn more, it is </a:t>
            </a:r>
            <a:r>
              <a:rPr b="1" lang="en-GB" sz="2800" spc="-1" strike="noStrike" cap="small">
                <a:solidFill>
                  <a:schemeClr val="lt1"/>
                </a:solidFill>
                <a:latin typeface="Century Gothic"/>
                <a:ea typeface="Century Gothic"/>
              </a:rPr>
              <a:t>highly</a:t>
            </a:r>
            <a:r>
              <a:rPr b="0" lang="en-GB" sz="2800" spc="-1" strike="noStrike" cap="small">
                <a:solidFill>
                  <a:schemeClr val="lt1"/>
                </a:solidFill>
                <a:latin typeface="Century Gothic"/>
                <a:ea typeface="Century Gothic"/>
              </a:rPr>
              <a:t> recommended as most businesses run AD in some form.</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1141560" y="609480"/>
            <a:ext cx="990576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ACTIVE DIRECTORY MAKEUP</a:t>
            </a:r>
            <a:endParaRPr b="0" lang="en-GB" sz="3200" spc="-1" strike="noStrike">
              <a:solidFill>
                <a:srgbClr val="000000"/>
              </a:solidFill>
              <a:latin typeface="Arial"/>
            </a:endParaRPr>
          </a:p>
        </p:txBody>
      </p:sp>
      <p:sp>
        <p:nvSpPr>
          <p:cNvPr id="137" name="PlaceHolder 2"/>
          <p:cNvSpPr>
            <a:spLocks noGrp="1"/>
          </p:cNvSpPr>
          <p:nvPr>
            <p:ph/>
          </p:nvPr>
        </p:nvSpPr>
        <p:spPr>
          <a:xfrm>
            <a:off x="1141560" y="2666880"/>
            <a:ext cx="9905760" cy="3123720"/>
          </a:xfrm>
          <a:prstGeom prst="rect">
            <a:avLst/>
          </a:prstGeom>
          <a:noFill/>
          <a:ln w="0">
            <a:noFill/>
          </a:ln>
        </p:spPr>
        <p:txBody>
          <a:bodyPr lIns="91440" rIns="91440" tIns="45720" bIns="45720" anchor="ctr">
            <a:normAutofit fontScale="68456"/>
          </a:bodyPr>
          <a:p>
            <a:pPr marL="285840" indent="-285840">
              <a:lnSpc>
                <a:spcPct val="100000"/>
              </a:lnSpc>
              <a:buClr>
                <a:srgbClr val="ffffff"/>
              </a:buClr>
              <a:buFont typeface="Arial"/>
              <a:buChar char="•"/>
            </a:pPr>
            <a:r>
              <a:rPr b="0" lang="en-GB" sz="2800" spc="-1" strike="noStrike" cap="small">
                <a:solidFill>
                  <a:schemeClr val="lt1"/>
                </a:solidFill>
                <a:latin typeface="Century Gothic"/>
                <a:ea typeface="Century Gothic"/>
              </a:rPr>
              <a:t>Active Directory follows a hierarchical structure</a:t>
            </a:r>
            <a:endParaRPr b="0" lang="en-GB" sz="2800" spc="-1" strike="noStrike">
              <a:solidFill>
                <a:srgbClr val="000000"/>
              </a:solidFill>
              <a:latin typeface="Arial"/>
            </a:endParaRPr>
          </a:p>
          <a:p>
            <a:pPr marL="285840" indent="-285840">
              <a:lnSpc>
                <a:spcPct val="100000"/>
              </a:lnSpc>
              <a:spcBef>
                <a:spcPts val="1077"/>
              </a:spcBef>
              <a:buClr>
                <a:srgbClr val="ffffff"/>
              </a:buClr>
              <a:buFont typeface="Arial"/>
              <a:buChar char="•"/>
            </a:pPr>
            <a:r>
              <a:rPr b="0" lang="en-GB" sz="2800" spc="-1" strike="noStrike" cap="small">
                <a:solidFill>
                  <a:schemeClr val="lt1"/>
                </a:solidFill>
                <a:latin typeface="Century Gothic"/>
                <a:ea typeface="Century Gothic"/>
              </a:rPr>
              <a:t>The elements of the structure have fun names to remember because IT engineers hate you</a:t>
            </a:r>
            <a:endParaRPr b="0" lang="en-GB" sz="2800" spc="-1" strike="noStrike">
              <a:solidFill>
                <a:srgbClr val="000000"/>
              </a:solidFill>
              <a:latin typeface="Arial"/>
            </a:endParaRPr>
          </a:p>
          <a:p>
            <a:pPr marL="285840" indent="-285840">
              <a:lnSpc>
                <a:spcPct val="100000"/>
              </a:lnSpc>
              <a:spcBef>
                <a:spcPts val="1077"/>
              </a:spcBef>
              <a:buClr>
                <a:srgbClr val="ffffff"/>
              </a:buClr>
              <a:buFont typeface="Arial"/>
              <a:buChar char="•"/>
            </a:pPr>
            <a:r>
              <a:rPr b="0" lang="en-GB" sz="2800" spc="-1" strike="noStrike" cap="small">
                <a:solidFill>
                  <a:schemeClr val="lt1"/>
                </a:solidFill>
                <a:latin typeface="Century Gothic"/>
                <a:ea typeface="Century Gothic"/>
              </a:rPr>
              <a:t>Everything has a name in AD. Somethings have 2 names!</a:t>
            </a:r>
            <a:endParaRPr b="0" lang="en-GB" sz="2800" spc="-1" strike="noStrike">
              <a:solidFill>
                <a:srgbClr val="000000"/>
              </a:solidFill>
              <a:latin typeface="Arial"/>
            </a:endParaRPr>
          </a:p>
          <a:p>
            <a:pPr marL="285840" indent="-285840">
              <a:lnSpc>
                <a:spcPct val="100000"/>
              </a:lnSpc>
              <a:spcBef>
                <a:spcPts val="1077"/>
              </a:spcBef>
              <a:buClr>
                <a:srgbClr val="ffffff"/>
              </a:buClr>
              <a:buFont typeface="Arial"/>
              <a:buChar char="•"/>
            </a:pPr>
            <a:r>
              <a:rPr b="0" lang="en-GB" sz="2800" spc="-1" strike="noStrike" cap="small">
                <a:solidFill>
                  <a:schemeClr val="lt1"/>
                </a:solidFill>
                <a:latin typeface="Century Gothic"/>
                <a:ea typeface="Century Gothic"/>
              </a:rPr>
              <a:t>For example: a computer on the domain DMUHACKERS.LOC called COMP1 will have 2 names:</a:t>
            </a:r>
            <a:endParaRPr b="0" lang="en-GB" sz="2800" spc="-1" strike="noStrike">
              <a:solidFill>
                <a:srgbClr val="000000"/>
              </a:solidFill>
              <a:latin typeface="Arial"/>
            </a:endParaRPr>
          </a:p>
          <a:p>
            <a:pPr lvl="1" marL="743040" indent="-285840">
              <a:lnSpc>
                <a:spcPct val="100000"/>
              </a:lnSpc>
              <a:spcBef>
                <a:spcPts val="1043"/>
              </a:spcBef>
              <a:buClr>
                <a:srgbClr val="ffffff"/>
              </a:buClr>
              <a:buFont typeface="Arial"/>
              <a:buChar char="•"/>
            </a:pPr>
            <a:r>
              <a:rPr b="0" lang="en-GB" sz="2600" spc="-1" strike="noStrike" cap="small">
                <a:solidFill>
                  <a:schemeClr val="lt1"/>
                </a:solidFill>
                <a:latin typeface="Century Gothic"/>
                <a:ea typeface="Century Gothic"/>
              </a:rPr>
              <a:t>COMP1.DMUHACKERS.LOC – DNS Name</a:t>
            </a:r>
            <a:endParaRPr b="0" lang="en-GB" sz="2600" spc="-1" strike="noStrike">
              <a:solidFill>
                <a:srgbClr val="000000"/>
              </a:solidFill>
              <a:latin typeface="Arial"/>
            </a:endParaRPr>
          </a:p>
          <a:p>
            <a:pPr lvl="1" marL="743040" indent="-285840">
              <a:lnSpc>
                <a:spcPct val="100000"/>
              </a:lnSpc>
              <a:spcBef>
                <a:spcPts val="1043"/>
              </a:spcBef>
              <a:buClr>
                <a:srgbClr val="ffffff"/>
              </a:buClr>
              <a:buFont typeface="Arial"/>
              <a:buChar char="•"/>
            </a:pPr>
            <a:r>
              <a:rPr b="0" lang="en-GB" sz="2600" spc="-1" strike="noStrike" cap="small">
                <a:solidFill>
                  <a:schemeClr val="lt1"/>
                </a:solidFill>
                <a:latin typeface="Century Gothic"/>
                <a:ea typeface="Century Gothic"/>
              </a:rPr>
              <a:t>DMUHACKERS\COMP1 – NetBIOS name</a:t>
            </a:r>
            <a:endParaRPr b="0" lang="en-GB"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1751040" y="4363200"/>
            <a:ext cx="8676000" cy="1066320"/>
          </a:xfrm>
          <a:prstGeom prst="rect">
            <a:avLst/>
          </a:prstGeom>
          <a:noFill/>
          <a:ln w="0">
            <a:noFill/>
          </a:ln>
        </p:spPr>
        <p:txBody>
          <a:bodyPr lIns="91440" rIns="91440" tIns="45720" bIns="45720" anchor="b">
            <a:normAutofit/>
          </a:bodyPr>
          <a:p>
            <a:pPr indent="0" algn="ctr">
              <a:lnSpc>
                <a:spcPct val="100000"/>
              </a:lnSpc>
              <a:buNone/>
              <a:tabLst>
                <a:tab algn="l" pos="0"/>
              </a:tabLst>
            </a:pPr>
            <a:r>
              <a:rPr b="0" lang="en-GB" sz="4800" spc="-1" strike="noStrike">
                <a:solidFill>
                  <a:schemeClr val="lt1"/>
                </a:solidFill>
                <a:latin typeface="Century Gothic"/>
                <a:ea typeface="Century Gothic"/>
              </a:rPr>
              <a:t>WHAT IS THIS?</a:t>
            </a:r>
            <a:endParaRPr b="0" lang="en-GB" sz="4800" spc="-1" strike="noStrike">
              <a:solidFill>
                <a:srgbClr val="000000"/>
              </a:solidFill>
              <a:latin typeface="Arial"/>
            </a:endParaRPr>
          </a:p>
        </p:txBody>
      </p:sp>
      <p:pic>
        <p:nvPicPr>
          <p:cNvPr id="139" name="Google Shape;175;p7" descr="A green grass path with trees&#10;&#10;Description automatically generated with medium confidence"/>
          <p:cNvPicPr/>
          <p:nvPr/>
        </p:nvPicPr>
        <p:blipFill>
          <a:blip r:embed="rId2"/>
          <a:srcRect l="0" t="18299" r="0" b="25613"/>
          <a:stretch/>
        </p:blipFill>
        <p:spPr>
          <a:xfrm>
            <a:off x="0" y="0"/>
            <a:ext cx="12191760" cy="42735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0" name="PlaceHolder 1"/>
          <p:cNvSpPr>
            <a:spLocks noGrp="1"/>
          </p:cNvSpPr>
          <p:nvPr>
            <p:ph type="title"/>
          </p:nvPr>
        </p:nvSpPr>
        <p:spPr>
          <a:xfrm>
            <a:off x="643320" y="609480"/>
            <a:ext cx="6573240" cy="1904760"/>
          </a:xfrm>
          <a:prstGeom prst="rect">
            <a:avLst/>
          </a:prstGeom>
          <a:noFill/>
          <a:ln w="0">
            <a:noFill/>
          </a:ln>
        </p:spPr>
        <p:txBody>
          <a:bodyPr lIns="91440" rIns="91440" tIns="45720" bIns="45720" anchor="ctr">
            <a:normAutofit/>
          </a:bodyPr>
          <a:p>
            <a:pPr indent="0">
              <a:lnSpc>
                <a:spcPct val="100000"/>
              </a:lnSpc>
              <a:buNone/>
              <a:tabLst>
                <a:tab algn="l" pos="0"/>
              </a:tabLst>
            </a:pPr>
            <a:r>
              <a:rPr b="0" lang="en-GB" sz="3200" spc="-1" strike="noStrike">
                <a:solidFill>
                  <a:schemeClr val="lt1"/>
                </a:solidFill>
                <a:latin typeface="Century Gothic"/>
                <a:ea typeface="Century Gothic"/>
              </a:rPr>
              <a:t>FOREST</a:t>
            </a:r>
            <a:endParaRPr b="0" lang="en-GB" sz="3200" spc="-1" strike="noStrike">
              <a:solidFill>
                <a:srgbClr val="000000"/>
              </a:solidFill>
              <a:latin typeface="Arial"/>
            </a:endParaRPr>
          </a:p>
        </p:txBody>
      </p:sp>
      <p:sp>
        <p:nvSpPr>
          <p:cNvPr id="141" name="PlaceHolder 2"/>
          <p:cNvSpPr>
            <a:spLocks noGrp="1"/>
          </p:cNvSpPr>
          <p:nvPr>
            <p:ph/>
          </p:nvPr>
        </p:nvSpPr>
        <p:spPr>
          <a:xfrm>
            <a:off x="643320" y="2666880"/>
            <a:ext cx="6573240" cy="3215880"/>
          </a:xfrm>
          <a:prstGeom prst="rect">
            <a:avLst/>
          </a:prstGeom>
          <a:noFill/>
          <a:ln w="0">
            <a:noFill/>
          </a:ln>
        </p:spPr>
        <p:txBody>
          <a:bodyPr lIns="91440" rIns="91440" tIns="45720" bIns="45720" anchor="t">
            <a:normAutofit/>
          </a:bodyPr>
          <a:p>
            <a:pPr marL="285840" indent="-285840">
              <a:lnSpc>
                <a:spcPct val="100000"/>
              </a:lnSpc>
              <a:buClr>
                <a:srgbClr val="ffffff"/>
              </a:buClr>
              <a:buFont typeface="Arial"/>
              <a:buChar char="•"/>
            </a:pPr>
            <a:r>
              <a:rPr b="0" lang="en-GB" sz="2000" spc="-1" strike="noStrike" cap="small">
                <a:solidFill>
                  <a:schemeClr val="lt1"/>
                </a:solidFill>
                <a:latin typeface="Century Gothic"/>
                <a:ea typeface="Century Gothic"/>
              </a:rPr>
              <a:t>“</a:t>
            </a:r>
            <a:r>
              <a:rPr b="0" lang="en-GB" sz="2000" spc="-1" strike="noStrike" cap="small">
                <a:solidFill>
                  <a:schemeClr val="lt1"/>
                </a:solidFill>
                <a:latin typeface="Century Gothic"/>
                <a:ea typeface="Century Gothic"/>
              </a:rPr>
              <a:t>A forest is a collection of one or more Active Directory domains that share a common logical structure, directory schema (class and attribute definitions), directory configuration (site and replication information), and global catalog (forest-wide search capabilities).” – Some Microsoft wizard</a:t>
            </a:r>
            <a:endParaRPr b="0" lang="en-GB" sz="2000" spc="-1" strike="noStrike">
              <a:solidFill>
                <a:srgbClr val="000000"/>
              </a:solidFill>
              <a:latin typeface="Arial"/>
            </a:endParaRPr>
          </a:p>
          <a:p>
            <a:pPr marL="285840" indent="-285840">
              <a:lnSpc>
                <a:spcPct val="100000"/>
              </a:lnSpc>
              <a:spcBef>
                <a:spcPts val="1001"/>
              </a:spcBef>
              <a:buClr>
                <a:srgbClr val="ffffff"/>
              </a:buClr>
              <a:buFont typeface="Arial"/>
              <a:buChar char="•"/>
            </a:pPr>
            <a:r>
              <a:rPr b="0" lang="en-GB" sz="2000" spc="-1" strike="noStrike" cap="small">
                <a:solidFill>
                  <a:schemeClr val="lt1"/>
                </a:solidFill>
                <a:latin typeface="Century Gothic"/>
                <a:ea typeface="Century Gothic"/>
              </a:rPr>
              <a:t>TLDR: Collection of domains that share the same structure</a:t>
            </a:r>
            <a:endParaRPr b="0" lang="en-GB" sz="2000" spc="-1" strike="noStrike">
              <a:solidFill>
                <a:srgbClr val="000000"/>
              </a:solidFill>
              <a:latin typeface="Arial"/>
            </a:endParaRPr>
          </a:p>
        </p:txBody>
      </p:sp>
      <p:sp>
        <p:nvSpPr>
          <p:cNvPr id="142" name="Google Shape;182;p8"/>
          <p:cNvSpPr/>
          <p:nvPr/>
        </p:nvSpPr>
        <p:spPr>
          <a:xfrm>
            <a:off x="7309440" y="1906200"/>
            <a:ext cx="4620960" cy="4100760"/>
          </a:xfrm>
          <a:prstGeom prst="roundRect">
            <a:avLst>
              <a:gd name="adj" fmla="val 3517"/>
            </a:avLst>
          </a:prstGeom>
          <a:blipFill rotWithShape="0">
            <a:blip r:embed="rId2"/>
            <a:srcRect/>
            <a:stretch/>
          </a:blipFill>
          <a:ln w="38100">
            <a:solidFill>
              <a:srgbClr val="363d46"/>
            </a:solidFill>
            <a:round/>
          </a:ln>
        </p:spPr>
        <p:style>
          <a:lnRef idx="0"/>
          <a:fillRef idx="0"/>
          <a:effectRef idx="0"/>
          <a:fontRef idx="minor"/>
        </p:style>
        <p:txBody>
          <a:bodyPr lIns="90000" rIns="90000" tIns="45000" bIns="45000" anchor="t">
            <a:noAutofit/>
          </a:bodyPr>
          <a:p>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3" name="PlaceHolder 1"/>
          <p:cNvSpPr>
            <a:spLocks noGrp="1"/>
          </p:cNvSpPr>
          <p:nvPr>
            <p:ph type="title"/>
          </p:nvPr>
        </p:nvSpPr>
        <p:spPr>
          <a:xfrm>
            <a:off x="1751040" y="4363200"/>
            <a:ext cx="8676000" cy="1066320"/>
          </a:xfrm>
          <a:prstGeom prst="rect">
            <a:avLst/>
          </a:prstGeom>
          <a:noFill/>
          <a:ln w="0">
            <a:noFill/>
          </a:ln>
        </p:spPr>
        <p:txBody>
          <a:bodyPr lIns="91440" rIns="91440" tIns="45720" bIns="45720" anchor="b">
            <a:normAutofit/>
          </a:bodyPr>
          <a:p>
            <a:pPr indent="0" algn="ctr">
              <a:lnSpc>
                <a:spcPct val="100000"/>
              </a:lnSpc>
              <a:buNone/>
              <a:tabLst>
                <a:tab algn="l" pos="0"/>
              </a:tabLst>
            </a:pPr>
            <a:r>
              <a:rPr b="0" lang="en-GB" sz="4400" spc="-1" strike="noStrike">
                <a:solidFill>
                  <a:schemeClr val="lt1"/>
                </a:solidFill>
                <a:latin typeface="Century Gothic"/>
                <a:ea typeface="Century Gothic"/>
              </a:rPr>
              <a:t>WHAT ARE FORESTS MADE OF?</a:t>
            </a:r>
            <a:r>
              <a:rPr b="0" lang="en-GB" sz="4400" spc="-1" strike="noStrike">
                <a:solidFill>
                  <a:schemeClr val="lt1"/>
                </a:solidFill>
                <a:latin typeface="Century Gothic"/>
                <a:ea typeface="Century Gothic"/>
              </a:rPr>
              <a:t>	</a:t>
            </a:r>
            <a:endParaRPr b="0" lang="en-GB" sz="4400" spc="-1" strike="noStrike">
              <a:solidFill>
                <a:srgbClr val="000000"/>
              </a:solidFill>
              <a:latin typeface="Arial"/>
            </a:endParaRPr>
          </a:p>
        </p:txBody>
      </p:sp>
      <p:pic>
        <p:nvPicPr>
          <p:cNvPr id="144" name="Google Shape;188;p9" descr="A tree in a field&#10;&#10;Description automatically generated"/>
          <p:cNvPicPr/>
          <p:nvPr/>
        </p:nvPicPr>
        <p:blipFill>
          <a:blip r:embed="rId2"/>
          <a:srcRect l="0" t="23576" r="0" b="23915"/>
          <a:stretch/>
        </p:blipFill>
        <p:spPr>
          <a:xfrm>
            <a:off x="0" y="0"/>
            <a:ext cx="12191760" cy="42735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2025-02-05T01:07:20Z</dcterms:created>
  <dc:creator>Jack Wright</dc:creator>
  <dc:description/>
  <dc:language>en-GB</dc:language>
  <cp:lastModifiedBy/>
  <dcterms:modified xsi:type="dcterms:W3CDTF">2025-02-13T17:22:09Z</dcterms:modified>
  <cp:revision>1</cp:revision>
  <dc:subject/>
  <dc:title/>
</cp:coreProperties>
</file>